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12" r:id="rId3"/>
    <p:sldId id="307" r:id="rId4"/>
    <p:sldId id="313" r:id="rId5"/>
    <p:sldId id="310" r:id="rId6"/>
    <p:sldId id="31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339933"/>
    <a:srgbClr val="FF6600"/>
    <a:srgbClr val="FFFF99"/>
    <a:srgbClr val="99CCFF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4" d="100"/>
          <a:sy n="64" d="100"/>
        </p:scale>
        <p:origin x="318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C1827BC-3A13-4C49-A153-392C18ABEF10}"/>
              </a:ext>
            </a:extLst>
          </p:cNvPr>
          <p:cNvSpPr txBox="1"/>
          <p:nvPr/>
        </p:nvSpPr>
        <p:spPr>
          <a:xfrm>
            <a:off x="1211707" y="1043735"/>
            <a:ext cx="7482588" cy="14601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あぶない！</a:t>
            </a:r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0451F3-ECED-2266-AF5B-49A953D0723A}"/>
              </a:ext>
            </a:extLst>
          </p:cNvPr>
          <p:cNvSpPr txBox="1"/>
          <p:nvPr/>
        </p:nvSpPr>
        <p:spPr>
          <a:xfrm>
            <a:off x="1211707" y="3043003"/>
            <a:ext cx="7482588" cy="275873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solidFill>
                    <a:sysClr val="windowText" lastClr="000000"/>
                  </a:solidFill>
                </a:ln>
              </a:rPr>
              <a:t>ポケットに</a:t>
            </a:r>
            <a:endParaRPr lang="en-US" altLang="ja-JP" sz="5400" dirty="0">
              <a:ln w="19050">
                <a:solidFill>
                  <a:sysClr val="windowText" lastClr="000000"/>
                </a:solidFill>
              </a:ln>
            </a:endParaRPr>
          </a:p>
          <a:p>
            <a:r>
              <a:rPr lang="ja-JP" altLang="en-US" sz="5400" dirty="0">
                <a:ln w="19050">
                  <a:solidFill>
                    <a:sysClr val="windowText" lastClr="000000"/>
                  </a:solidFill>
                </a:ln>
              </a:rPr>
              <a:t>手を入れないで</a:t>
            </a: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42633B03-204D-46B1-870A-8B9921E6370C}"/>
              </a:ext>
            </a:extLst>
          </p:cNvPr>
          <p:cNvSpPr/>
          <p:nvPr/>
        </p:nvSpPr>
        <p:spPr>
          <a:xfrm>
            <a:off x="316300" y="304661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FF00"/>
          </a:solidFill>
          <a:ln w="127000" cmpd="sng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49" name="フリーフォーム: 図形 148">
            <a:extLst>
              <a:ext uri="{FF2B5EF4-FFF2-40B4-BE49-F238E27FC236}">
                <a16:creationId xmlns:a16="http://schemas.microsoft.com/office/drawing/2014/main" id="{4DF515A8-73DA-4BE9-A806-51281790037A}"/>
              </a:ext>
            </a:extLst>
          </p:cNvPr>
          <p:cNvSpPr/>
          <p:nvPr/>
        </p:nvSpPr>
        <p:spPr>
          <a:xfrm>
            <a:off x="426598" y="385102"/>
            <a:ext cx="9038416" cy="6188158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FFC000"/>
          </a:solidFill>
          <a:ln w="127000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0451F3-ECED-2266-AF5B-49A953D0723A}"/>
              </a:ext>
            </a:extLst>
          </p:cNvPr>
          <p:cNvSpPr txBox="1"/>
          <p:nvPr/>
        </p:nvSpPr>
        <p:spPr>
          <a:xfrm>
            <a:off x="1211707" y="1133745"/>
            <a:ext cx="7482588" cy="4667993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ポケットに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手を入れて歩くと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ころんでケガするよ</a:t>
            </a:r>
          </a:p>
        </p:txBody>
      </p:sp>
    </p:spTree>
    <p:extLst>
      <p:ext uri="{BB962C8B-B14F-4D97-AF65-F5344CB8AC3E}">
        <p14:creationId xmlns:p14="http://schemas.microsoft.com/office/powerpoint/2010/main" val="12949845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FB68A8B-5468-908A-13A1-AEDBCB53BFC2}"/>
              </a:ext>
            </a:extLst>
          </p:cNvPr>
          <p:cNvGrpSpPr/>
          <p:nvPr/>
        </p:nvGrpSpPr>
        <p:grpSpPr>
          <a:xfrm>
            <a:off x="323852" y="384107"/>
            <a:ext cx="9258297" cy="2734728"/>
            <a:chOff x="1084344" y="1085063"/>
            <a:chExt cx="7737314" cy="2285458"/>
          </a:xfrm>
        </p:grpSpPr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2C1827BC-3A13-4C49-A153-392C18ABEF10}"/>
                </a:ext>
              </a:extLst>
            </p:cNvPr>
            <p:cNvSpPr txBox="1"/>
            <p:nvPr/>
          </p:nvSpPr>
          <p:spPr>
            <a:xfrm>
              <a:off x="2420681" y="1085063"/>
              <a:ext cx="5064640" cy="98832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19050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あぶない！</a:t>
              </a: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DD0451F3-ECED-2266-AF5B-49A953D0723A}"/>
                </a:ext>
              </a:extLst>
            </p:cNvPr>
            <p:cNvSpPr txBox="1"/>
            <p:nvPr/>
          </p:nvSpPr>
          <p:spPr>
            <a:xfrm>
              <a:off x="1084344" y="2339163"/>
              <a:ext cx="7737314" cy="103135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r>
                <a:rPr lang="ja-JP" altLang="en-US" sz="5400" dirty="0">
                  <a:ln w="19050">
                    <a:solidFill>
                      <a:sysClr val="windowText" lastClr="000000"/>
                    </a:solidFill>
                  </a:ln>
                </a:rPr>
                <a:t>ポケットに手を入れないで</a:t>
              </a:r>
            </a:p>
          </p:txBody>
        </p:sp>
      </p:grpSp>
      <p:grpSp>
        <p:nvGrpSpPr>
          <p:cNvPr id="85" name="グループ化 84">
            <a:extLst>
              <a:ext uri="{FF2B5EF4-FFF2-40B4-BE49-F238E27FC236}">
                <a16:creationId xmlns:a16="http://schemas.microsoft.com/office/drawing/2014/main" id="{ADB39C16-F3B8-C3EF-E8A3-12B8EE067D90}"/>
              </a:ext>
            </a:extLst>
          </p:cNvPr>
          <p:cNvGrpSpPr/>
          <p:nvPr/>
        </p:nvGrpSpPr>
        <p:grpSpPr>
          <a:xfrm flipH="1">
            <a:off x="512629" y="3709433"/>
            <a:ext cx="1926326" cy="2703751"/>
            <a:chOff x="1204398" y="1101670"/>
            <a:chExt cx="1688682" cy="2370201"/>
          </a:xfrm>
        </p:grpSpPr>
        <p:grpSp>
          <p:nvGrpSpPr>
            <p:cNvPr id="86" name="グループ化 85">
              <a:extLst>
                <a:ext uri="{FF2B5EF4-FFF2-40B4-BE49-F238E27FC236}">
                  <a16:creationId xmlns:a16="http://schemas.microsoft.com/office/drawing/2014/main" id="{78019E60-68BF-9DB6-3B6D-6293762B5C10}"/>
                </a:ext>
              </a:extLst>
            </p:cNvPr>
            <p:cNvGrpSpPr/>
            <p:nvPr/>
          </p:nvGrpSpPr>
          <p:grpSpPr>
            <a:xfrm>
              <a:off x="1204398" y="1101670"/>
              <a:ext cx="1264763" cy="2370201"/>
              <a:chOff x="2052979" y="1101670"/>
              <a:chExt cx="1264763" cy="2370201"/>
            </a:xfrm>
          </p:grpSpPr>
          <p:sp>
            <p:nvSpPr>
              <p:cNvPr id="90" name="台形 89">
                <a:extLst>
                  <a:ext uri="{FF2B5EF4-FFF2-40B4-BE49-F238E27FC236}">
                    <a16:creationId xmlns:a16="http://schemas.microsoft.com/office/drawing/2014/main" id="{68A02CD4-0ABE-9701-F540-344B4DCBB0D6}"/>
                  </a:ext>
                </a:extLst>
              </p:cNvPr>
              <p:cNvSpPr/>
              <p:nvPr/>
            </p:nvSpPr>
            <p:spPr>
              <a:xfrm>
                <a:off x="2559551" y="1804963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F224158A-5432-FFA4-260F-829A055B7CC5}"/>
                  </a:ext>
                </a:extLst>
              </p:cNvPr>
              <p:cNvSpPr/>
              <p:nvPr/>
            </p:nvSpPr>
            <p:spPr>
              <a:xfrm rot="9900000">
                <a:off x="2689565" y="2720529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1CB5EAB2-4462-A9E0-F506-5A4BB0682103}"/>
                  </a:ext>
                </a:extLst>
              </p:cNvPr>
              <p:cNvSpPr/>
              <p:nvPr/>
            </p:nvSpPr>
            <p:spPr>
              <a:xfrm rot="12600000">
                <a:off x="2335925" y="282731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E66C7864-0B20-6702-4470-F9E6960849A2}"/>
                  </a:ext>
                </a:extLst>
              </p:cNvPr>
              <p:cNvSpPr/>
              <p:nvPr/>
            </p:nvSpPr>
            <p:spPr>
              <a:xfrm rot="1800000">
                <a:off x="2052979" y="330859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4" name="台形 93">
                <a:extLst>
                  <a:ext uri="{FF2B5EF4-FFF2-40B4-BE49-F238E27FC236}">
                    <a16:creationId xmlns:a16="http://schemas.microsoft.com/office/drawing/2014/main" id="{B0303FB2-2BE1-A96A-0202-208409E9026F}"/>
                  </a:ext>
                </a:extLst>
              </p:cNvPr>
              <p:cNvSpPr/>
              <p:nvPr/>
            </p:nvSpPr>
            <p:spPr>
              <a:xfrm rot="9000000">
                <a:off x="2558069" y="2669261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7BE8AE6B-4395-A193-0E4D-D1B424B3DED9}"/>
                  </a:ext>
                </a:extLst>
              </p:cNvPr>
              <p:cNvSpPr/>
              <p:nvPr/>
            </p:nvSpPr>
            <p:spPr>
              <a:xfrm rot="11700000">
                <a:off x="2380769" y="2613897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E013562F-7EA6-B99B-E5BC-3676DE30EC89}"/>
                  </a:ext>
                </a:extLst>
              </p:cNvPr>
              <p:cNvSpPr/>
              <p:nvPr/>
            </p:nvSpPr>
            <p:spPr>
              <a:xfrm rot="17100000">
                <a:off x="3077913" y="3116987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7" name="四角形: 上の 2 つの角を丸める 96">
                <a:extLst>
                  <a:ext uri="{FF2B5EF4-FFF2-40B4-BE49-F238E27FC236}">
                    <a16:creationId xmlns:a16="http://schemas.microsoft.com/office/drawing/2014/main" id="{312F862F-BAF7-EE5C-288B-D627E3CD6330}"/>
                  </a:ext>
                </a:extLst>
              </p:cNvPr>
              <p:cNvSpPr/>
              <p:nvPr/>
            </p:nvSpPr>
            <p:spPr>
              <a:xfrm>
                <a:off x="2425041" y="192919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83A799F1-B914-10B8-357B-6EF4EAF858FE}"/>
                  </a:ext>
                </a:extLst>
              </p:cNvPr>
              <p:cNvGrpSpPr/>
              <p:nvPr/>
            </p:nvGrpSpPr>
            <p:grpSpPr>
              <a:xfrm rot="900000">
                <a:off x="2137586" y="1101670"/>
                <a:ext cx="989449" cy="779818"/>
                <a:chOff x="2038621" y="1118240"/>
                <a:chExt cx="989449" cy="779818"/>
              </a:xfrm>
            </p:grpSpPr>
            <p:sp>
              <p:nvSpPr>
                <p:cNvPr id="115" name="楕円 95">
                  <a:extLst>
                    <a:ext uri="{FF2B5EF4-FFF2-40B4-BE49-F238E27FC236}">
                      <a16:creationId xmlns:a16="http://schemas.microsoft.com/office/drawing/2014/main" id="{CA27A706-8E44-3360-4672-FEC6EFAC6A06}"/>
                    </a:ext>
                  </a:extLst>
                </p:cNvPr>
                <p:cNvSpPr/>
                <p:nvPr/>
              </p:nvSpPr>
              <p:spPr>
                <a:xfrm rot="20700000">
                  <a:off x="2091767" y="1605743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910C946B-C9A8-5943-97C2-76F42B42DC86}"/>
                    </a:ext>
                  </a:extLst>
                </p:cNvPr>
                <p:cNvSpPr/>
                <p:nvPr/>
              </p:nvSpPr>
              <p:spPr>
                <a:xfrm rot="20700000">
                  <a:off x="2141917" y="1118240"/>
                  <a:ext cx="737535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月 116">
                  <a:extLst>
                    <a:ext uri="{FF2B5EF4-FFF2-40B4-BE49-F238E27FC236}">
                      <a16:creationId xmlns:a16="http://schemas.microsoft.com/office/drawing/2014/main" id="{6AD7AE4A-5D41-FECC-2165-F73EE6FE0FE0}"/>
                    </a:ext>
                  </a:extLst>
                </p:cNvPr>
                <p:cNvSpPr/>
                <p:nvPr/>
              </p:nvSpPr>
              <p:spPr>
                <a:xfrm rot="4500000">
                  <a:off x="2198723" y="1348988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4A8FC09B-6864-3BE8-1D68-3B78FD45F57B}"/>
                    </a:ext>
                  </a:extLst>
                </p:cNvPr>
                <p:cNvSpPr/>
                <p:nvPr/>
              </p:nvSpPr>
              <p:spPr>
                <a:xfrm rot="20700000">
                  <a:off x="2185729" y="1454500"/>
                  <a:ext cx="137059" cy="18466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A1BB7686-29F8-118C-9CD4-205B919DE0B8}"/>
                    </a:ext>
                  </a:extLst>
                </p:cNvPr>
                <p:cNvSpPr/>
                <p:nvPr/>
              </p:nvSpPr>
              <p:spPr>
                <a:xfrm rot="20700000">
                  <a:off x="2191718" y="1513538"/>
                  <a:ext cx="68695" cy="817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87915615-DEBE-A849-32AE-EDA33EBB9FAB}"/>
                    </a:ext>
                  </a:extLst>
                </p:cNvPr>
                <p:cNvSpPr/>
                <p:nvPr/>
              </p:nvSpPr>
              <p:spPr>
                <a:xfrm rot="900000">
                  <a:off x="2038621" y="1125614"/>
                  <a:ext cx="989449" cy="544466"/>
                </a:xfrm>
                <a:custGeom>
                  <a:avLst/>
                  <a:gdLst>
                    <a:gd name="connsiteX0" fmla="*/ 591164 w 1129192"/>
                    <a:gd name="connsiteY0" fmla="*/ 1954 h 621363"/>
                    <a:gd name="connsiteX1" fmla="*/ 936344 w 1129192"/>
                    <a:gd name="connsiteY1" fmla="*/ 228727 h 621363"/>
                    <a:gd name="connsiteX2" fmla="*/ 998495 w 1129192"/>
                    <a:gd name="connsiteY2" fmla="*/ 480123 h 621363"/>
                    <a:gd name="connsiteX3" fmla="*/ 997919 w 1129192"/>
                    <a:gd name="connsiteY3" fmla="*/ 484236 h 621363"/>
                    <a:gd name="connsiteX4" fmla="*/ 1023650 w 1129192"/>
                    <a:gd name="connsiteY4" fmla="*/ 480214 h 621363"/>
                    <a:gd name="connsiteX5" fmla="*/ 1111824 w 1129192"/>
                    <a:gd name="connsiteY5" fmla="*/ 434695 h 621363"/>
                    <a:gd name="connsiteX6" fmla="*/ 1077749 w 1129192"/>
                    <a:gd name="connsiteY6" fmla="*/ 536307 h 621363"/>
                    <a:gd name="connsiteX7" fmla="*/ 1050623 w 1129192"/>
                    <a:gd name="connsiteY7" fmla="*/ 549781 h 621363"/>
                    <a:gd name="connsiteX8" fmla="*/ 1080030 w 1129192"/>
                    <a:gd name="connsiteY8" fmla="*/ 562803 h 621363"/>
                    <a:gd name="connsiteX9" fmla="*/ 1129192 w 1129192"/>
                    <a:gd name="connsiteY9" fmla="*/ 572872 h 621363"/>
                    <a:gd name="connsiteX10" fmla="*/ 996756 w 1129192"/>
                    <a:gd name="connsiteY10" fmla="*/ 608358 h 621363"/>
                    <a:gd name="connsiteX11" fmla="*/ 977233 w 1129192"/>
                    <a:gd name="connsiteY11" fmla="*/ 591138 h 621363"/>
                    <a:gd name="connsiteX12" fmla="*/ 974691 w 1129192"/>
                    <a:gd name="connsiteY12" fmla="*/ 598563 h 621363"/>
                    <a:gd name="connsiteX13" fmla="*/ 935986 w 1129192"/>
                    <a:gd name="connsiteY13" fmla="*/ 606586 h 621363"/>
                    <a:gd name="connsiteX14" fmla="*/ 633800 w 1129192"/>
                    <a:gd name="connsiteY14" fmla="*/ 445271 h 621363"/>
                    <a:gd name="connsiteX15" fmla="*/ 592551 w 1129192"/>
                    <a:gd name="connsiteY15" fmla="*/ 327238 h 621363"/>
                    <a:gd name="connsiteX16" fmla="*/ 590718 w 1129192"/>
                    <a:gd name="connsiteY16" fmla="*/ 292111 h 621363"/>
                    <a:gd name="connsiteX17" fmla="*/ 588990 w 1129192"/>
                    <a:gd name="connsiteY17" fmla="*/ 291478 h 621363"/>
                    <a:gd name="connsiteX18" fmla="*/ 587278 w 1129192"/>
                    <a:gd name="connsiteY18" fmla="*/ 293988 h 621363"/>
                    <a:gd name="connsiteX19" fmla="*/ 315445 w 1129192"/>
                    <a:gd name="connsiteY19" fmla="*/ 369020 h 621363"/>
                    <a:gd name="connsiteX20" fmla="*/ 183268 w 1129192"/>
                    <a:gd name="connsiteY20" fmla="*/ 292255 h 621363"/>
                    <a:gd name="connsiteX21" fmla="*/ 181350 w 1129192"/>
                    <a:gd name="connsiteY21" fmla="*/ 289870 h 621363"/>
                    <a:gd name="connsiteX22" fmla="*/ 165503 w 1129192"/>
                    <a:gd name="connsiteY22" fmla="*/ 313374 h 621363"/>
                    <a:gd name="connsiteX23" fmla="*/ 96950 w 1129192"/>
                    <a:gd name="connsiteY23" fmla="*/ 341769 h 621363"/>
                    <a:gd name="connsiteX24" fmla="*/ 0 w 1129192"/>
                    <a:gd name="connsiteY24" fmla="*/ 244820 h 621363"/>
                    <a:gd name="connsiteX25" fmla="*/ 72172 w 1129192"/>
                    <a:gd name="connsiteY25" fmla="*/ 264645 h 621363"/>
                    <a:gd name="connsiteX26" fmla="*/ 91207 w 1129192"/>
                    <a:gd name="connsiteY26" fmla="*/ 265153 h 621363"/>
                    <a:gd name="connsiteX27" fmla="*/ 83187 w 1129192"/>
                    <a:gd name="connsiteY27" fmla="*/ 259827 h 621363"/>
                    <a:gd name="connsiteX28" fmla="*/ 83187 w 1129192"/>
                    <a:gd name="connsiteY28" fmla="*/ 122719 h 621363"/>
                    <a:gd name="connsiteX29" fmla="*/ 175414 w 1129192"/>
                    <a:gd name="connsiteY29" fmla="*/ 237377 h 621363"/>
                    <a:gd name="connsiteX30" fmla="*/ 182376 w 1129192"/>
                    <a:gd name="connsiteY30" fmla="*/ 240859 h 621363"/>
                    <a:gd name="connsiteX31" fmla="*/ 183610 w 1129192"/>
                    <a:gd name="connsiteY31" fmla="*/ 237255 h 621363"/>
                    <a:gd name="connsiteX32" fmla="*/ 349389 w 1129192"/>
                    <a:gd name="connsiteY32" fmla="*/ 53791 h 621363"/>
                    <a:gd name="connsiteX33" fmla="*/ 591164 w 1129192"/>
                    <a:gd name="connsiteY33" fmla="*/ 1954 h 621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29192" h="621363">
                      <a:moveTo>
                        <a:pt x="591164" y="1954"/>
                      </a:moveTo>
                      <a:cubicBezTo>
                        <a:pt x="728095" y="15233"/>
                        <a:pt x="859546" y="95709"/>
                        <a:pt x="936344" y="228727"/>
                      </a:cubicBezTo>
                      <a:cubicBezTo>
                        <a:pt x="982423" y="308538"/>
                        <a:pt x="1002284" y="395930"/>
                        <a:pt x="998495" y="480123"/>
                      </a:cubicBezTo>
                      <a:lnTo>
                        <a:pt x="997919" y="484236"/>
                      </a:lnTo>
                      <a:lnTo>
                        <a:pt x="1023650" y="480214"/>
                      </a:lnTo>
                      <a:cubicBezTo>
                        <a:pt x="1055608" y="471651"/>
                        <a:pt x="1085742" y="456278"/>
                        <a:pt x="1111824" y="434695"/>
                      </a:cubicBezTo>
                      <a:cubicBezTo>
                        <a:pt x="1122217" y="473485"/>
                        <a:pt x="1107551" y="513085"/>
                        <a:pt x="1077749" y="536307"/>
                      </a:cubicBezTo>
                      <a:lnTo>
                        <a:pt x="1050623" y="549781"/>
                      </a:lnTo>
                      <a:lnTo>
                        <a:pt x="1080030" y="562803"/>
                      </a:lnTo>
                      <a:cubicBezTo>
                        <a:pt x="1095869" y="567878"/>
                        <a:pt x="1112340" y="571282"/>
                        <a:pt x="1129192" y="572872"/>
                      </a:cubicBezTo>
                      <a:cubicBezTo>
                        <a:pt x="1102420" y="619243"/>
                        <a:pt x="1043127" y="635131"/>
                        <a:pt x="996756" y="608358"/>
                      </a:cubicBezTo>
                      <a:lnTo>
                        <a:pt x="977233" y="591138"/>
                      </a:lnTo>
                      <a:lnTo>
                        <a:pt x="974691" y="598563"/>
                      </a:lnTo>
                      <a:lnTo>
                        <a:pt x="935986" y="606586"/>
                      </a:lnTo>
                      <a:cubicBezTo>
                        <a:pt x="819893" y="618290"/>
                        <a:pt x="699162" y="558482"/>
                        <a:pt x="633800" y="445271"/>
                      </a:cubicBezTo>
                      <a:cubicBezTo>
                        <a:pt x="612012" y="407534"/>
                        <a:pt x="598440" y="367437"/>
                        <a:pt x="592551" y="327238"/>
                      </a:cubicBezTo>
                      <a:lnTo>
                        <a:pt x="590718" y="292111"/>
                      </a:lnTo>
                      <a:lnTo>
                        <a:pt x="588990" y="291478"/>
                      </a:lnTo>
                      <a:lnTo>
                        <a:pt x="587278" y="293988"/>
                      </a:lnTo>
                      <a:cubicBezTo>
                        <a:pt x="526858" y="364695"/>
                        <a:pt x="421027" y="397311"/>
                        <a:pt x="315445" y="369020"/>
                      </a:cubicBezTo>
                      <a:cubicBezTo>
                        <a:pt x="262655" y="354875"/>
                        <a:pt x="217424" y="327512"/>
                        <a:pt x="183268" y="292255"/>
                      </a:cubicBezTo>
                      <a:lnTo>
                        <a:pt x="181350" y="289870"/>
                      </a:lnTo>
                      <a:lnTo>
                        <a:pt x="165503" y="313374"/>
                      </a:lnTo>
                      <a:cubicBezTo>
                        <a:pt x="147959" y="330918"/>
                        <a:pt x="123721" y="341769"/>
                        <a:pt x="96950" y="341769"/>
                      </a:cubicBezTo>
                      <a:cubicBezTo>
                        <a:pt x="43406" y="341769"/>
                        <a:pt x="1" y="298364"/>
                        <a:pt x="0" y="244820"/>
                      </a:cubicBezTo>
                      <a:cubicBezTo>
                        <a:pt x="23084" y="255393"/>
                        <a:pt x="47466" y="262002"/>
                        <a:pt x="72172" y="264645"/>
                      </a:cubicBezTo>
                      <a:lnTo>
                        <a:pt x="91207" y="265153"/>
                      </a:lnTo>
                      <a:lnTo>
                        <a:pt x="83187" y="259827"/>
                      </a:lnTo>
                      <a:cubicBezTo>
                        <a:pt x="45326" y="221965"/>
                        <a:pt x="45326" y="160581"/>
                        <a:pt x="83187" y="122719"/>
                      </a:cubicBezTo>
                      <a:cubicBezTo>
                        <a:pt x="100880" y="170318"/>
                        <a:pt x="133457" y="210372"/>
                        <a:pt x="175414" y="237377"/>
                      </a:cubicBezTo>
                      <a:lnTo>
                        <a:pt x="182376" y="240859"/>
                      </a:lnTo>
                      <a:lnTo>
                        <a:pt x="183610" y="237255"/>
                      </a:lnTo>
                      <a:cubicBezTo>
                        <a:pt x="217790" y="162119"/>
                        <a:pt x="273906" y="97371"/>
                        <a:pt x="349389" y="53791"/>
                      </a:cubicBezTo>
                      <a:cubicBezTo>
                        <a:pt x="424872" y="10210"/>
                        <a:pt x="509004" y="-6014"/>
                        <a:pt x="591164" y="19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9E0DD33C-DACC-FC6A-57D9-7AA123918A24}"/>
                    </a:ext>
                  </a:extLst>
                </p:cNvPr>
                <p:cNvSpPr/>
                <p:nvPr/>
              </p:nvSpPr>
              <p:spPr>
                <a:xfrm rot="20700000">
                  <a:off x="2508834" y="1356796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1B0BD5E5-CA9D-93C1-A88F-D7FE0E341D50}"/>
                    </a:ext>
                  </a:extLst>
                </p:cNvPr>
                <p:cNvSpPr/>
                <p:nvPr/>
              </p:nvSpPr>
              <p:spPr>
                <a:xfrm rot="20700000">
                  <a:off x="2525757" y="140088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3" name="フリーフォーム: 図形 122">
                  <a:extLst>
                    <a:ext uri="{FF2B5EF4-FFF2-40B4-BE49-F238E27FC236}">
                      <a16:creationId xmlns:a16="http://schemas.microsoft.com/office/drawing/2014/main" id="{30CD2019-4113-F4DD-7CF4-9CB87D939E7A}"/>
                    </a:ext>
                  </a:extLst>
                </p:cNvPr>
                <p:cNvSpPr/>
                <p:nvPr/>
              </p:nvSpPr>
              <p:spPr>
                <a:xfrm>
                  <a:off x="2415086" y="1348271"/>
                  <a:ext cx="142562" cy="169613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23793" y="17981"/>
                      </a:ln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CD86DCD6-D2D7-AEEB-F366-405B85758623}"/>
                  </a:ext>
                </a:extLst>
              </p:cNvPr>
              <p:cNvGrpSpPr/>
              <p:nvPr/>
            </p:nvGrpSpPr>
            <p:grpSpPr>
              <a:xfrm rot="20700000">
                <a:off x="2347004" y="1850947"/>
                <a:ext cx="905484" cy="787778"/>
                <a:chOff x="4190854" y="4432094"/>
                <a:chExt cx="1934413" cy="1682955"/>
              </a:xfrm>
            </p:grpSpPr>
            <p:grpSp>
              <p:nvGrpSpPr>
                <p:cNvPr id="100" name="グループ化 99">
                  <a:extLst>
                    <a:ext uri="{FF2B5EF4-FFF2-40B4-BE49-F238E27FC236}">
                      <a16:creationId xmlns:a16="http://schemas.microsoft.com/office/drawing/2014/main" id="{8AE92CA4-0F72-59FA-DA95-D0B117684E30}"/>
                    </a:ext>
                  </a:extLst>
                </p:cNvPr>
                <p:cNvGrpSpPr/>
                <p:nvPr/>
              </p:nvGrpSpPr>
              <p:grpSpPr>
                <a:xfrm>
                  <a:off x="4190854" y="4432094"/>
                  <a:ext cx="1934413" cy="1682955"/>
                  <a:chOff x="3055176" y="4432094"/>
                  <a:chExt cx="1934413" cy="1682955"/>
                </a:xfrm>
                <a:solidFill>
                  <a:sysClr val="windowText" lastClr="000000">
                    <a:lumMod val="75000"/>
                    <a:lumOff val="25000"/>
                  </a:sysClr>
                </a:solidFill>
              </p:grpSpPr>
              <p:sp>
                <p:nvSpPr>
                  <p:cNvPr id="108" name="円: 塗りつぶしなし 107">
                    <a:extLst>
                      <a:ext uri="{FF2B5EF4-FFF2-40B4-BE49-F238E27FC236}">
                        <a16:creationId xmlns:a16="http://schemas.microsoft.com/office/drawing/2014/main" id="{F9D2369A-45D1-0CA2-73BC-0D0CED6BE841}"/>
                      </a:ext>
                    </a:extLst>
                  </p:cNvPr>
                  <p:cNvSpPr/>
                  <p:nvPr/>
                </p:nvSpPr>
                <p:spPr>
                  <a:xfrm rot="20595012">
                    <a:off x="3055176" y="4485081"/>
                    <a:ext cx="1237326" cy="1385928"/>
                  </a:xfrm>
                  <a:prstGeom prst="donut">
                    <a:avLst>
                      <a:gd name="adj" fmla="val 561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109" name="グループ化 108">
                    <a:extLst>
                      <a:ext uri="{FF2B5EF4-FFF2-40B4-BE49-F238E27FC236}">
                        <a16:creationId xmlns:a16="http://schemas.microsoft.com/office/drawing/2014/main" id="{B9892057-4931-EC16-4363-CE33B98EB3A7}"/>
                      </a:ext>
                    </a:extLst>
                  </p:cNvPr>
                  <p:cNvGrpSpPr/>
                  <p:nvPr/>
                </p:nvGrpSpPr>
                <p:grpSpPr>
                  <a:xfrm>
                    <a:off x="3945182" y="4432094"/>
                    <a:ext cx="1044407" cy="1682955"/>
                    <a:chOff x="3945182" y="4432094"/>
                    <a:chExt cx="1044407" cy="1682955"/>
                  </a:xfrm>
                  <a:grpFill/>
                </p:grpSpPr>
                <p:sp>
                  <p:nvSpPr>
                    <p:cNvPr id="110" name="四角形: 上の 2 つの角を丸める 109">
                      <a:extLst>
                        <a:ext uri="{FF2B5EF4-FFF2-40B4-BE49-F238E27FC236}">
                          <a16:creationId xmlns:a16="http://schemas.microsoft.com/office/drawing/2014/main" id="{D6A5F18A-4CB4-9CC1-3857-C3F01BD52E7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0296" y="5148084"/>
                      <a:ext cx="151822" cy="764559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1" name="四角形: 上の 2 つの角を丸める 110">
                      <a:extLst>
                        <a:ext uri="{FF2B5EF4-FFF2-40B4-BE49-F238E27FC236}">
                          <a16:creationId xmlns:a16="http://schemas.microsoft.com/office/drawing/2014/main" id="{182E854C-FEB8-EEB3-216E-97559CCD8F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634" y="4896659"/>
                      <a:ext cx="159715" cy="113424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2" name="四角形: 上の 2 つの角を丸める 111">
                      <a:extLst>
                        <a:ext uri="{FF2B5EF4-FFF2-40B4-BE49-F238E27FC236}">
                          <a16:creationId xmlns:a16="http://schemas.microsoft.com/office/drawing/2014/main" id="{BC992075-DCBF-E45F-5D75-9931AAEC385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467225"/>
                      <a:ext cx="752475" cy="16478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3" name="四角形: 上の 2 つの角を丸める 112">
                      <a:extLst>
                        <a:ext uri="{FF2B5EF4-FFF2-40B4-BE49-F238E27FC236}">
                          <a16:creationId xmlns:a16="http://schemas.microsoft.com/office/drawing/2014/main" id="{73D392FD-727D-C0B2-C5CA-5F9328AC21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992920"/>
                      <a:ext cx="871537" cy="13492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14" name="フリーフォーム: 図形 113">
                      <a:extLst>
                        <a:ext uri="{FF2B5EF4-FFF2-40B4-BE49-F238E27FC236}">
                          <a16:creationId xmlns:a16="http://schemas.microsoft.com/office/drawing/2014/main" id="{8EEDB8F5-6F3C-2EED-0345-CD885899D4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5182" y="4432094"/>
                      <a:ext cx="1044407" cy="1682955"/>
                    </a:xfrm>
                    <a:custGeom>
                      <a:avLst/>
                      <a:gdLst>
                        <a:gd name="connsiteX0" fmla="*/ 432534 w 1044407"/>
                        <a:gd name="connsiteY0" fmla="*/ 0 h 1682955"/>
                        <a:gd name="connsiteX1" fmla="*/ 597586 w 1044407"/>
                        <a:gd name="connsiteY1" fmla="*/ 32163 h 1682955"/>
                        <a:gd name="connsiteX2" fmla="*/ 834697 w 1044407"/>
                        <a:gd name="connsiteY2" fmla="*/ 228853 h 1682955"/>
                        <a:gd name="connsiteX3" fmla="*/ 893573 w 1044407"/>
                        <a:gd name="connsiteY3" fmla="*/ 337685 h 1682955"/>
                        <a:gd name="connsiteX4" fmla="*/ 1043879 w 1044407"/>
                        <a:gd name="connsiteY4" fmla="*/ 1004678 h 1682955"/>
                        <a:gd name="connsiteX5" fmla="*/ 961659 w 1044407"/>
                        <a:gd name="connsiteY5" fmla="*/ 1598490 h 1682955"/>
                        <a:gd name="connsiteX6" fmla="*/ 948928 w 1044407"/>
                        <a:gd name="connsiteY6" fmla="*/ 1629325 h 1682955"/>
                        <a:gd name="connsiteX7" fmla="*/ 900584 w 1044407"/>
                        <a:gd name="connsiteY7" fmla="*/ 1598724 h 1682955"/>
                        <a:gd name="connsiteX8" fmla="*/ 918729 w 1044407"/>
                        <a:gd name="connsiteY8" fmla="*/ 1549426 h 1682955"/>
                        <a:gd name="connsiteX9" fmla="*/ 986355 w 1044407"/>
                        <a:gd name="connsiteY9" fmla="*/ 1009840 h 1682955"/>
                        <a:gd name="connsiteX10" fmla="*/ 773899 w 1044407"/>
                        <a:gd name="connsiteY10" fmla="*/ 247725 h 1682955"/>
                        <a:gd name="connsiteX11" fmla="*/ 727716 w 1044407"/>
                        <a:gd name="connsiteY11" fmla="*/ 194879 h 1682955"/>
                        <a:gd name="connsiteX12" fmla="*/ 697643 w 1044407"/>
                        <a:gd name="connsiteY12" fmla="*/ 159520 h 1682955"/>
                        <a:gd name="connsiteX13" fmla="*/ 581088 w 1044407"/>
                        <a:gd name="connsiteY13" fmla="*/ 87586 h 1682955"/>
                        <a:gd name="connsiteX14" fmla="*/ 103979 w 1044407"/>
                        <a:gd name="connsiteY14" fmla="*/ 223361 h 1682955"/>
                        <a:gd name="connsiteX15" fmla="*/ 60812 w 1044407"/>
                        <a:gd name="connsiteY15" fmla="*/ 286886 h 1682955"/>
                        <a:gd name="connsiteX16" fmla="*/ 60812 w 1044407"/>
                        <a:gd name="connsiteY16" fmla="*/ 1677801 h 1682955"/>
                        <a:gd name="connsiteX17" fmla="*/ 55658 w 1044407"/>
                        <a:gd name="connsiteY17" fmla="*/ 1682955 h 1682955"/>
                        <a:gd name="connsiteX18" fmla="*/ 5154 w 1044407"/>
                        <a:gd name="connsiteY18" fmla="*/ 1682955 h 1682955"/>
                        <a:gd name="connsiteX19" fmla="*/ 0 w 1044407"/>
                        <a:gd name="connsiteY19" fmla="*/ 1677801 h 1682955"/>
                        <a:gd name="connsiteX20" fmla="*/ 0 w 1044407"/>
                        <a:gd name="connsiteY20" fmla="*/ 137772 h 1682955"/>
                        <a:gd name="connsiteX21" fmla="*/ 27010 w 1044407"/>
                        <a:gd name="connsiteY21" fmla="*/ 110762 h 1682955"/>
                        <a:gd name="connsiteX22" fmla="*/ 33802 w 1044407"/>
                        <a:gd name="connsiteY22" fmla="*/ 110762 h 1682955"/>
                        <a:gd name="connsiteX23" fmla="*/ 60812 w 1044407"/>
                        <a:gd name="connsiteY23" fmla="*/ 137772 h 1682955"/>
                        <a:gd name="connsiteX24" fmla="*/ 60812 w 1044407"/>
                        <a:gd name="connsiteY24" fmla="*/ 191771 h 1682955"/>
                        <a:gd name="connsiteX25" fmla="*/ 94478 w 1044407"/>
                        <a:gd name="connsiteY25" fmla="*/ 147605 h 1682955"/>
                        <a:gd name="connsiteX26" fmla="*/ 432534 w 1044407"/>
                        <a:gd name="connsiteY26" fmla="*/ 0 h 1682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044407" h="1682955">
                          <a:moveTo>
                            <a:pt x="432534" y="0"/>
                          </a:moveTo>
                          <a:cubicBezTo>
                            <a:pt x="487604" y="91"/>
                            <a:pt x="543320" y="10545"/>
                            <a:pt x="597586" y="32163"/>
                          </a:cubicBezTo>
                          <a:cubicBezTo>
                            <a:pt x="693562" y="70398"/>
                            <a:pt x="775146" y="139771"/>
                            <a:pt x="834697" y="228853"/>
                          </a:cubicBezTo>
                          <a:lnTo>
                            <a:pt x="893573" y="337685"/>
                          </a:lnTo>
                          <a:cubicBezTo>
                            <a:pt x="983329" y="512880"/>
                            <a:pt x="1037990" y="750089"/>
                            <a:pt x="1043879" y="1004678"/>
                          </a:cubicBezTo>
                          <a:cubicBezTo>
                            <a:pt x="1048778" y="1216426"/>
                            <a:pt x="1019495" y="1423859"/>
                            <a:pt x="961659" y="1598490"/>
                          </a:cubicBezTo>
                          <a:lnTo>
                            <a:pt x="948928" y="1629325"/>
                          </a:lnTo>
                          <a:lnTo>
                            <a:pt x="900584" y="1598724"/>
                          </a:lnTo>
                          <a:lnTo>
                            <a:pt x="918729" y="1549426"/>
                          </a:lnTo>
                          <a:cubicBezTo>
                            <a:pt x="966315" y="1389116"/>
                            <a:pt x="990276" y="1201288"/>
                            <a:pt x="986355" y="1009840"/>
                          </a:cubicBezTo>
                          <a:cubicBezTo>
                            <a:pt x="979968" y="697976"/>
                            <a:pt x="900469" y="412799"/>
                            <a:pt x="773899" y="247725"/>
                          </a:cubicBezTo>
                          <a:cubicBezTo>
                            <a:pt x="758783" y="228011"/>
                            <a:pt x="743365" y="210413"/>
                            <a:pt x="727716" y="194879"/>
                          </a:cubicBezTo>
                          <a:lnTo>
                            <a:pt x="697643" y="159520"/>
                          </a:lnTo>
                          <a:cubicBezTo>
                            <a:pt x="662543" y="129441"/>
                            <a:pt x="623413" y="105036"/>
                            <a:pt x="581088" y="87586"/>
                          </a:cubicBezTo>
                          <a:cubicBezTo>
                            <a:pt x="411113" y="17509"/>
                            <a:pt x="224722" y="73491"/>
                            <a:pt x="103979" y="223361"/>
                          </a:cubicBezTo>
                          <a:lnTo>
                            <a:pt x="60812" y="286886"/>
                          </a:lnTo>
                          <a:lnTo>
                            <a:pt x="60812" y="1677801"/>
                          </a:lnTo>
                          <a:cubicBezTo>
                            <a:pt x="60812" y="1680647"/>
                            <a:pt x="58504" y="1682955"/>
                            <a:pt x="55658" y="1682955"/>
                          </a:cubicBezTo>
                          <a:lnTo>
                            <a:pt x="5154" y="1682955"/>
                          </a:lnTo>
                          <a:cubicBezTo>
                            <a:pt x="2308" y="1682955"/>
                            <a:pt x="0" y="1680647"/>
                            <a:pt x="0" y="1677801"/>
                          </a:cubicBezTo>
                          <a:lnTo>
                            <a:pt x="0" y="137772"/>
                          </a:lnTo>
                          <a:cubicBezTo>
                            <a:pt x="0" y="122855"/>
                            <a:pt x="12093" y="110762"/>
                            <a:pt x="27010" y="110762"/>
                          </a:cubicBezTo>
                          <a:lnTo>
                            <a:pt x="33802" y="110762"/>
                          </a:lnTo>
                          <a:cubicBezTo>
                            <a:pt x="48719" y="110762"/>
                            <a:pt x="60812" y="122855"/>
                            <a:pt x="60812" y="137772"/>
                          </a:cubicBezTo>
                          <a:lnTo>
                            <a:pt x="60812" y="191771"/>
                          </a:lnTo>
                          <a:lnTo>
                            <a:pt x="94478" y="147605"/>
                          </a:lnTo>
                          <a:cubicBezTo>
                            <a:pt x="187989" y="52048"/>
                            <a:pt x="308628" y="-205"/>
                            <a:pt x="432534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101" name="グループ化 100">
                  <a:extLst>
                    <a:ext uri="{FF2B5EF4-FFF2-40B4-BE49-F238E27FC236}">
                      <a16:creationId xmlns:a16="http://schemas.microsoft.com/office/drawing/2014/main" id="{33271CB7-7641-C576-76EA-25D0ED68028F}"/>
                    </a:ext>
                  </a:extLst>
                </p:cNvPr>
                <p:cNvGrpSpPr/>
                <p:nvPr/>
              </p:nvGrpSpPr>
              <p:grpSpPr>
                <a:xfrm>
                  <a:off x="5297753" y="4975057"/>
                  <a:ext cx="438994" cy="900565"/>
                  <a:chOff x="1766043" y="4299941"/>
                  <a:chExt cx="640760" cy="1314473"/>
                </a:xfrm>
              </p:grpSpPr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0BFDD476-5C85-8584-DE29-4800AD0ADE7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23317" y="5008997"/>
                    <a:ext cx="223837" cy="111547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FAF53429-4E7D-FBCD-BC5B-FB8350772FC9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26273" y="5031906"/>
                    <a:ext cx="223837" cy="11154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4" name="四角形: 角を丸くする 103">
                    <a:extLst>
                      <a:ext uri="{FF2B5EF4-FFF2-40B4-BE49-F238E27FC236}">
                        <a16:creationId xmlns:a16="http://schemas.microsoft.com/office/drawing/2014/main" id="{2CED8892-6587-AD6D-A255-2C9F364D12EA}"/>
                      </a:ext>
                    </a:extLst>
                  </p:cNvPr>
                  <p:cNvSpPr/>
                  <p:nvPr/>
                </p:nvSpPr>
                <p:spPr>
                  <a:xfrm>
                    <a:off x="2052853" y="4299941"/>
                    <a:ext cx="45719" cy="7142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5" name="楕円 325">
                    <a:extLst>
                      <a:ext uri="{FF2B5EF4-FFF2-40B4-BE49-F238E27FC236}">
                        <a16:creationId xmlns:a16="http://schemas.microsoft.com/office/drawing/2014/main" id="{BE1AD8EA-8D32-25E6-5606-B8F7C6694136}"/>
                      </a:ext>
                    </a:extLst>
                  </p:cNvPr>
                  <p:cNvSpPr/>
                  <p:nvPr/>
                </p:nvSpPr>
                <p:spPr>
                  <a:xfrm flipV="1">
                    <a:off x="1972571" y="4879598"/>
                    <a:ext cx="227704" cy="137260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6" name="楕円 325">
                    <a:extLst>
                      <a:ext uri="{FF2B5EF4-FFF2-40B4-BE49-F238E27FC236}">
                        <a16:creationId xmlns:a16="http://schemas.microsoft.com/office/drawing/2014/main" id="{9D0C7BCE-9EEC-E69E-AC34-591D2ED7DFFA}"/>
                      </a:ext>
                    </a:extLst>
                  </p:cNvPr>
                  <p:cNvSpPr/>
                  <p:nvPr/>
                </p:nvSpPr>
                <p:spPr>
                  <a:xfrm>
                    <a:off x="1766043" y="4994275"/>
                    <a:ext cx="640760" cy="620139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20E2882A-FAEC-6D63-7F9A-90B3B1E1DF84}"/>
                      </a:ext>
                    </a:extLst>
                  </p:cNvPr>
                  <p:cNvSpPr/>
                  <p:nvPr/>
                </p:nvSpPr>
                <p:spPr>
                  <a:xfrm>
                    <a:off x="1981200" y="4983419"/>
                    <a:ext cx="223837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ECB89F1E-2344-EF0F-62AB-BB69CF27973A}"/>
                </a:ext>
              </a:extLst>
            </p:cNvPr>
            <p:cNvSpPr/>
            <p:nvPr/>
          </p:nvSpPr>
          <p:spPr>
            <a:xfrm>
              <a:off x="2246454" y="2671111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715CA564-F89C-F853-274B-82D0CAD94613}"/>
                </a:ext>
              </a:extLst>
            </p:cNvPr>
            <p:cNvSpPr/>
            <p:nvPr/>
          </p:nvSpPr>
          <p:spPr>
            <a:xfrm rot="11287364">
              <a:off x="1653487" y="2341768"/>
              <a:ext cx="180843" cy="446970"/>
            </a:xfrm>
            <a:custGeom>
              <a:avLst/>
              <a:gdLst>
                <a:gd name="connsiteX0" fmla="*/ 130869 w 180843"/>
                <a:gd name="connsiteY0" fmla="*/ 446970 h 446970"/>
                <a:gd name="connsiteX1" fmla="*/ 0 w 180843"/>
                <a:gd name="connsiteY1" fmla="*/ 446970 h 446970"/>
                <a:gd name="connsiteX2" fmla="*/ 21174 w 180843"/>
                <a:gd name="connsiteY2" fmla="*/ 86048 h 446970"/>
                <a:gd name="connsiteX3" fmla="*/ 17170 w 180843"/>
                <a:gd name="connsiteY3" fmla="*/ 83132 h 446970"/>
                <a:gd name="connsiteX4" fmla="*/ 9595 w 180843"/>
                <a:gd name="connsiteY4" fmla="*/ 70994 h 446970"/>
                <a:gd name="connsiteX5" fmla="*/ 45515 w 180843"/>
                <a:gd name="connsiteY5" fmla="*/ 44103 h 446970"/>
                <a:gd name="connsiteX6" fmla="*/ 167657 w 180843"/>
                <a:gd name="connsiteY6" fmla="*/ 534 h 446970"/>
                <a:gd name="connsiteX7" fmla="*/ 180843 w 180843"/>
                <a:gd name="connsiteY7" fmla="*/ 0 h 446970"/>
                <a:gd name="connsiteX8" fmla="*/ 144246 w 180843"/>
                <a:gd name="connsiteY8" fmla="*/ 41983 h 446970"/>
                <a:gd name="connsiteX9" fmla="*/ 118361 w 180843"/>
                <a:gd name="connsiteY9" fmla="*/ 88385 h 446970"/>
                <a:gd name="connsiteX10" fmla="*/ 110132 w 180843"/>
                <a:gd name="connsiteY10" fmla="*/ 93486 h 44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843" h="446970">
                  <a:moveTo>
                    <a:pt x="130869" y="446970"/>
                  </a:moveTo>
                  <a:lnTo>
                    <a:pt x="0" y="446970"/>
                  </a:lnTo>
                  <a:lnTo>
                    <a:pt x="21174" y="86048"/>
                  </a:lnTo>
                  <a:lnTo>
                    <a:pt x="17170" y="83132"/>
                  </a:lnTo>
                  <a:lnTo>
                    <a:pt x="9595" y="70994"/>
                  </a:lnTo>
                  <a:lnTo>
                    <a:pt x="45515" y="44103"/>
                  </a:lnTo>
                  <a:cubicBezTo>
                    <a:pt x="81826" y="22091"/>
                    <a:pt x="123034" y="6903"/>
                    <a:pt x="167657" y="534"/>
                  </a:cubicBezTo>
                  <a:lnTo>
                    <a:pt x="180843" y="0"/>
                  </a:lnTo>
                  <a:lnTo>
                    <a:pt x="144246" y="41983"/>
                  </a:lnTo>
                  <a:cubicBezTo>
                    <a:pt x="140734" y="60527"/>
                    <a:pt x="131384" y="76774"/>
                    <a:pt x="118361" y="88385"/>
                  </a:cubicBezTo>
                  <a:lnTo>
                    <a:pt x="110132" y="9348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E0463B52-3FC0-71CC-6908-7A89EF19785F}"/>
                </a:ext>
              </a:extLst>
            </p:cNvPr>
            <p:cNvSpPr/>
            <p:nvPr/>
          </p:nvSpPr>
          <p:spPr>
            <a:xfrm rot="20700000">
              <a:off x="1640546" y="1974096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F020BEEF-94BE-4F9A-4419-394F2ADA5171}"/>
              </a:ext>
            </a:extLst>
          </p:cNvPr>
          <p:cNvGrpSpPr/>
          <p:nvPr/>
        </p:nvGrpSpPr>
        <p:grpSpPr>
          <a:xfrm flipH="1">
            <a:off x="6407894" y="5221958"/>
            <a:ext cx="3118701" cy="1249045"/>
            <a:chOff x="6635361" y="2392653"/>
            <a:chExt cx="2733959" cy="1094956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48D44B7F-6109-B7F1-D67C-EDDB97072B69}"/>
                </a:ext>
              </a:extLst>
            </p:cNvPr>
            <p:cNvGrpSpPr/>
            <p:nvPr/>
          </p:nvGrpSpPr>
          <p:grpSpPr>
            <a:xfrm rot="1120422">
              <a:off x="8733033" y="2673889"/>
              <a:ext cx="636287" cy="628177"/>
              <a:chOff x="8682190" y="2753401"/>
              <a:chExt cx="636287" cy="628177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A4F500B9-4C0E-5820-FC16-6650DD065B0E}"/>
                  </a:ext>
                </a:extLst>
              </p:cNvPr>
              <p:cNvSpPr/>
              <p:nvPr/>
            </p:nvSpPr>
            <p:spPr>
              <a:xfrm rot="4500000">
                <a:off x="8689797" y="288198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FB50B309-E940-945A-86EF-DCD31896AB31}"/>
                  </a:ext>
                </a:extLst>
              </p:cNvPr>
              <p:cNvSpPr/>
              <p:nvPr/>
            </p:nvSpPr>
            <p:spPr>
              <a:xfrm rot="11700000">
                <a:off x="9002093" y="2753401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6" name="星: 10 pt 125">
              <a:extLst>
                <a:ext uri="{FF2B5EF4-FFF2-40B4-BE49-F238E27FC236}">
                  <a16:creationId xmlns:a16="http://schemas.microsoft.com/office/drawing/2014/main" id="{D2EA3362-C5E1-85CB-D7F0-042DE728520D}"/>
                </a:ext>
              </a:extLst>
            </p:cNvPr>
            <p:cNvSpPr/>
            <p:nvPr/>
          </p:nvSpPr>
          <p:spPr>
            <a:xfrm>
              <a:off x="6635361" y="3157957"/>
              <a:ext cx="1213608" cy="329652"/>
            </a:xfrm>
            <a:prstGeom prst="star10">
              <a:avLst>
                <a:gd name="adj" fmla="val 37232"/>
                <a:gd name="hf" fmla="val 1051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27" name="グループ化 126">
              <a:extLst>
                <a:ext uri="{FF2B5EF4-FFF2-40B4-BE49-F238E27FC236}">
                  <a16:creationId xmlns:a16="http://schemas.microsoft.com/office/drawing/2014/main" id="{8ABEB0B8-EA98-BC70-D48F-92E35667783D}"/>
                </a:ext>
              </a:extLst>
            </p:cNvPr>
            <p:cNvGrpSpPr/>
            <p:nvPr/>
          </p:nvGrpSpPr>
          <p:grpSpPr>
            <a:xfrm rot="1471693">
              <a:off x="6847537" y="2461571"/>
              <a:ext cx="856454" cy="989449"/>
              <a:chOff x="6838601" y="2827171"/>
              <a:chExt cx="856454" cy="989449"/>
            </a:xfrm>
          </p:grpSpPr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1AF54CF4-0D15-1F79-45C2-009C10564649}"/>
                  </a:ext>
                </a:extLst>
              </p:cNvPr>
              <p:cNvSpPr/>
              <p:nvPr/>
            </p:nvSpPr>
            <p:spPr>
              <a:xfrm rot="16200000">
                <a:off x="7543238" y="3143874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楕円 95">
                <a:extLst>
                  <a:ext uri="{FF2B5EF4-FFF2-40B4-BE49-F238E27FC236}">
                    <a16:creationId xmlns:a16="http://schemas.microsoft.com/office/drawing/2014/main" id="{AEB1C699-5EEA-6926-D831-3C9E5817997A}"/>
                  </a:ext>
                </a:extLst>
              </p:cNvPr>
              <p:cNvSpPr/>
              <p:nvPr/>
            </p:nvSpPr>
            <p:spPr>
              <a:xfrm rot="15300000">
                <a:off x="7358012" y="3588866"/>
                <a:ext cx="95189" cy="170061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C2DB7165-FE68-DA87-89B6-97F5E26345FF}"/>
                  </a:ext>
                </a:extLst>
              </p:cNvPr>
              <p:cNvSpPr/>
              <p:nvPr/>
            </p:nvSpPr>
            <p:spPr>
              <a:xfrm rot="15300000">
                <a:off x="6859742" y="2954649"/>
                <a:ext cx="737535" cy="779818"/>
              </a:xfrm>
              <a:custGeom>
                <a:avLst/>
                <a:gdLst>
                  <a:gd name="connsiteX0" fmla="*/ 574949 w 737535"/>
                  <a:gd name="connsiteY0" fmla="*/ 66590 h 779818"/>
                  <a:gd name="connsiteX1" fmla="*/ 737535 w 737535"/>
                  <a:gd name="connsiteY1" fmla="*/ 389909 h 779818"/>
                  <a:gd name="connsiteX2" fmla="*/ 368767 w 737535"/>
                  <a:gd name="connsiteY2" fmla="*/ 779818 h 779818"/>
                  <a:gd name="connsiteX3" fmla="*/ 259108 w 737535"/>
                  <a:gd name="connsiteY3" fmla="*/ 762289 h 779818"/>
                  <a:gd name="connsiteX4" fmla="*/ 225820 w 737535"/>
                  <a:gd name="connsiteY4" fmla="*/ 745369 h 779818"/>
                  <a:gd name="connsiteX5" fmla="*/ 236377 w 737535"/>
                  <a:gd name="connsiteY5" fmla="*/ 732463 h 779818"/>
                  <a:gd name="connsiteX6" fmla="*/ 205041 w 737535"/>
                  <a:gd name="connsiteY6" fmla="*/ 534601 h 779818"/>
                  <a:gd name="connsiteX7" fmla="*/ 56899 w 737535"/>
                  <a:gd name="connsiteY7" fmla="*/ 558867 h 779818"/>
                  <a:gd name="connsiteX8" fmla="*/ 45166 w 737535"/>
                  <a:gd name="connsiteY8" fmla="*/ 573209 h 779818"/>
                  <a:gd name="connsiteX9" fmla="*/ 28979 w 737535"/>
                  <a:gd name="connsiteY9" fmla="*/ 541679 h 779818"/>
                  <a:gd name="connsiteX10" fmla="*/ 0 w 737535"/>
                  <a:gd name="connsiteY10" fmla="*/ 389909 h 779818"/>
                  <a:gd name="connsiteX11" fmla="*/ 368768 w 737535"/>
                  <a:gd name="connsiteY11" fmla="*/ 0 h 779818"/>
                  <a:gd name="connsiteX12" fmla="*/ 574949 w 737535"/>
                  <a:gd name="connsiteY12" fmla="*/ 66590 h 77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7535" h="779818">
                    <a:moveTo>
                      <a:pt x="574949" y="66590"/>
                    </a:moveTo>
                    <a:cubicBezTo>
                      <a:pt x="673041" y="136660"/>
                      <a:pt x="737535" y="255321"/>
                      <a:pt x="737535" y="389909"/>
                    </a:cubicBezTo>
                    <a:cubicBezTo>
                      <a:pt x="737535" y="605250"/>
                      <a:pt x="572432" y="779818"/>
                      <a:pt x="368767" y="779818"/>
                    </a:cubicBezTo>
                    <a:cubicBezTo>
                      <a:pt x="330580" y="779818"/>
                      <a:pt x="293749" y="773681"/>
                      <a:pt x="259108" y="762289"/>
                    </a:cubicBezTo>
                    <a:lnTo>
                      <a:pt x="225820" y="745369"/>
                    </a:lnTo>
                    <a:lnTo>
                      <a:pt x="236377" y="732463"/>
                    </a:lnTo>
                    <a:cubicBezTo>
                      <a:pt x="279368" y="658000"/>
                      <a:pt x="265339" y="569414"/>
                      <a:pt x="205041" y="534601"/>
                    </a:cubicBezTo>
                    <a:cubicBezTo>
                      <a:pt x="159818" y="508491"/>
                      <a:pt x="101412" y="520044"/>
                      <a:pt x="56899" y="558867"/>
                    </a:cubicBezTo>
                    <a:lnTo>
                      <a:pt x="45166" y="573209"/>
                    </a:lnTo>
                    <a:lnTo>
                      <a:pt x="28979" y="541679"/>
                    </a:lnTo>
                    <a:cubicBezTo>
                      <a:pt x="10319" y="495031"/>
                      <a:pt x="0" y="443745"/>
                      <a:pt x="0" y="389909"/>
                    </a:cubicBezTo>
                    <a:cubicBezTo>
                      <a:pt x="0" y="174568"/>
                      <a:pt x="165103" y="0"/>
                      <a:pt x="368768" y="0"/>
                    </a:cubicBezTo>
                    <a:cubicBezTo>
                      <a:pt x="445142" y="0"/>
                      <a:pt x="516093" y="24549"/>
                      <a:pt x="574949" y="6659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月 155">
                <a:extLst>
                  <a:ext uri="{FF2B5EF4-FFF2-40B4-BE49-F238E27FC236}">
                    <a16:creationId xmlns:a16="http://schemas.microsoft.com/office/drawing/2014/main" id="{AFCF9954-0F32-8449-7B12-F5CB4D637E1D}"/>
                  </a:ext>
                </a:extLst>
              </p:cNvPr>
              <p:cNvSpPr/>
              <p:nvPr/>
            </p:nvSpPr>
            <p:spPr>
              <a:xfrm rot="20700000">
                <a:off x="7116815" y="3567414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311E7415-013D-6E92-E365-EB9303ACAED6}"/>
                  </a:ext>
                </a:extLst>
              </p:cNvPr>
              <p:cNvSpPr/>
              <p:nvPr/>
            </p:nvSpPr>
            <p:spPr>
              <a:xfrm rot="17100000">
                <a:off x="6623483" y="3049663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フリーフォーム: 図形 157">
                <a:extLst>
                  <a:ext uri="{FF2B5EF4-FFF2-40B4-BE49-F238E27FC236}">
                    <a16:creationId xmlns:a16="http://schemas.microsoft.com/office/drawing/2014/main" id="{7643DB28-9F9E-036B-7DA3-046D6C23A7FE}"/>
                  </a:ext>
                </a:extLst>
              </p:cNvPr>
              <p:cNvSpPr/>
              <p:nvPr/>
            </p:nvSpPr>
            <p:spPr>
              <a:xfrm rot="15300000">
                <a:off x="7117277" y="312190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フリーフォーム: 図形 158">
                <a:extLst>
                  <a:ext uri="{FF2B5EF4-FFF2-40B4-BE49-F238E27FC236}">
                    <a16:creationId xmlns:a16="http://schemas.microsoft.com/office/drawing/2014/main" id="{F42489D2-B624-29FE-E686-343E69204722}"/>
                  </a:ext>
                </a:extLst>
              </p:cNvPr>
              <p:cNvSpPr/>
              <p:nvPr/>
            </p:nvSpPr>
            <p:spPr>
              <a:xfrm rot="15300000">
                <a:off x="7158823" y="3176814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82E29934-605A-3DAF-553F-96A3523D55D8}"/>
                  </a:ext>
                </a:extLst>
              </p:cNvPr>
              <p:cNvSpPr/>
              <p:nvPr/>
            </p:nvSpPr>
            <p:spPr>
              <a:xfrm rot="16200000">
                <a:off x="7082158" y="3284068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C72FD9CC-33BD-190F-D4E7-446799F9BAF7}"/>
                </a:ext>
              </a:extLst>
            </p:cNvPr>
            <p:cNvSpPr/>
            <p:nvPr/>
          </p:nvSpPr>
          <p:spPr>
            <a:xfrm rot="4500000">
              <a:off x="8448496" y="2522700"/>
              <a:ext cx="491989" cy="507204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" name="台形 128">
              <a:extLst>
                <a:ext uri="{FF2B5EF4-FFF2-40B4-BE49-F238E27FC236}">
                  <a16:creationId xmlns:a16="http://schemas.microsoft.com/office/drawing/2014/main" id="{404570BC-A10D-7A2E-93B0-2CB41F37AE90}"/>
                </a:ext>
              </a:extLst>
            </p:cNvPr>
            <p:cNvSpPr/>
            <p:nvPr/>
          </p:nvSpPr>
          <p:spPr>
            <a:xfrm rot="3600000">
              <a:off x="8401217" y="2804214"/>
              <a:ext cx="337980" cy="361174"/>
            </a:xfrm>
            <a:prstGeom prst="trapezoid">
              <a:avLst>
                <a:gd name="adj" fmla="val 11414"/>
              </a:avLst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" name="台形 129">
              <a:extLst>
                <a:ext uri="{FF2B5EF4-FFF2-40B4-BE49-F238E27FC236}">
                  <a16:creationId xmlns:a16="http://schemas.microsoft.com/office/drawing/2014/main" id="{001120E3-3E67-A134-9AFB-4E13568F8166}"/>
                </a:ext>
              </a:extLst>
            </p:cNvPr>
            <p:cNvSpPr/>
            <p:nvPr/>
          </p:nvSpPr>
          <p:spPr>
            <a:xfrm rot="6300000">
              <a:off x="8362067" y="2915726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3B84E61C-6C5C-8810-A18E-A65A5B392836}"/>
                </a:ext>
              </a:extLst>
            </p:cNvPr>
            <p:cNvSpPr/>
            <p:nvPr/>
          </p:nvSpPr>
          <p:spPr>
            <a:xfrm rot="11700000">
              <a:off x="8760792" y="2394119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32" name="四角形: 上の 2 つの角を丸める 131">
              <a:extLst>
                <a:ext uri="{FF2B5EF4-FFF2-40B4-BE49-F238E27FC236}">
                  <a16:creationId xmlns:a16="http://schemas.microsoft.com/office/drawing/2014/main" id="{9938692E-A4AC-E2FE-8F81-0BAB24928377}"/>
                </a:ext>
              </a:extLst>
            </p:cNvPr>
            <p:cNvSpPr/>
            <p:nvPr/>
          </p:nvSpPr>
          <p:spPr>
            <a:xfrm rot="16200000">
              <a:off x="7832407" y="2702460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0F879091-A53C-CE5F-EA41-2164C67806D9}"/>
                </a:ext>
              </a:extLst>
            </p:cNvPr>
            <p:cNvGrpSpPr/>
            <p:nvPr/>
          </p:nvGrpSpPr>
          <p:grpSpPr>
            <a:xfrm rot="16200000">
              <a:off x="7551310" y="2451506"/>
              <a:ext cx="905484" cy="787778"/>
              <a:chOff x="4190854" y="4432094"/>
              <a:chExt cx="1934413" cy="1682955"/>
            </a:xfrm>
          </p:grpSpPr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FBDEDD83-58BE-BDC0-B8BD-BE2B6F46DF66}"/>
                  </a:ext>
                </a:extLst>
              </p:cNvPr>
              <p:cNvGrpSpPr/>
              <p:nvPr/>
            </p:nvGrpSpPr>
            <p:grpSpPr>
              <a:xfrm>
                <a:off x="4190854" y="4432094"/>
                <a:ext cx="1934413" cy="1682955"/>
                <a:chOff x="3055176" y="4432094"/>
                <a:chExt cx="1934413" cy="1682955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45" name="円: 塗りつぶしなし 144">
                  <a:extLst>
                    <a:ext uri="{FF2B5EF4-FFF2-40B4-BE49-F238E27FC236}">
                      <a16:creationId xmlns:a16="http://schemas.microsoft.com/office/drawing/2014/main" id="{E663B375-B60D-E068-4736-E2E02A873254}"/>
                    </a:ext>
                  </a:extLst>
                </p:cNvPr>
                <p:cNvSpPr/>
                <p:nvPr/>
              </p:nvSpPr>
              <p:spPr>
                <a:xfrm rot="20595012">
                  <a:off x="3055176" y="4485081"/>
                  <a:ext cx="1237326" cy="1385928"/>
                </a:xfrm>
                <a:prstGeom prst="donut">
                  <a:avLst>
                    <a:gd name="adj" fmla="val 5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46" name="グループ化 145">
                  <a:extLst>
                    <a:ext uri="{FF2B5EF4-FFF2-40B4-BE49-F238E27FC236}">
                      <a16:creationId xmlns:a16="http://schemas.microsoft.com/office/drawing/2014/main" id="{3EEBAB65-D0B1-C039-2702-D1F12559A54B}"/>
                    </a:ext>
                  </a:extLst>
                </p:cNvPr>
                <p:cNvGrpSpPr/>
                <p:nvPr/>
              </p:nvGrpSpPr>
              <p:grpSpPr>
                <a:xfrm>
                  <a:off x="3945182" y="4432094"/>
                  <a:ext cx="1044407" cy="1682955"/>
                  <a:chOff x="3945182" y="4432094"/>
                  <a:chExt cx="1044407" cy="1682955"/>
                </a:xfrm>
                <a:grpFill/>
              </p:grpSpPr>
              <p:sp>
                <p:nvSpPr>
                  <p:cNvPr id="147" name="四角形: 上の 2 つの角を丸める 146">
                    <a:extLst>
                      <a:ext uri="{FF2B5EF4-FFF2-40B4-BE49-F238E27FC236}">
                        <a16:creationId xmlns:a16="http://schemas.microsoft.com/office/drawing/2014/main" id="{39D6CFED-8495-05C7-D029-29E520181972}"/>
                      </a:ext>
                    </a:extLst>
                  </p:cNvPr>
                  <p:cNvSpPr/>
                  <p:nvPr/>
                </p:nvSpPr>
                <p:spPr>
                  <a:xfrm>
                    <a:off x="4770296" y="5148084"/>
                    <a:ext cx="151822" cy="764559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48" name="四角形: 上の 2 つの角を丸める 147">
                    <a:extLst>
                      <a:ext uri="{FF2B5EF4-FFF2-40B4-BE49-F238E27FC236}">
                        <a16:creationId xmlns:a16="http://schemas.microsoft.com/office/drawing/2014/main" id="{FF0589B9-C4B7-5891-AABC-59BFF91F9EA6}"/>
                      </a:ext>
                    </a:extLst>
                  </p:cNvPr>
                  <p:cNvSpPr/>
                  <p:nvPr/>
                </p:nvSpPr>
                <p:spPr>
                  <a:xfrm>
                    <a:off x="4674634" y="4896659"/>
                    <a:ext cx="159715" cy="113424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0" name="四角形: 上の 2 つの角を丸める 149">
                    <a:extLst>
                      <a:ext uri="{FF2B5EF4-FFF2-40B4-BE49-F238E27FC236}">
                        <a16:creationId xmlns:a16="http://schemas.microsoft.com/office/drawing/2014/main" id="{2E2A54C3-A2E1-7A03-C2FE-6C66B698DB3F}"/>
                      </a:ext>
                    </a:extLst>
                  </p:cNvPr>
                  <p:cNvSpPr/>
                  <p:nvPr/>
                </p:nvSpPr>
                <p:spPr>
                  <a:xfrm>
                    <a:off x="3983831" y="4467225"/>
                    <a:ext cx="752475" cy="16478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1" name="四角形: 上の 2 つの角を丸める 150">
                    <a:extLst>
                      <a:ext uri="{FF2B5EF4-FFF2-40B4-BE49-F238E27FC236}">
                        <a16:creationId xmlns:a16="http://schemas.microsoft.com/office/drawing/2014/main" id="{D84052E7-611A-EEE0-1FA8-8A3BDED13489}"/>
                      </a:ext>
                    </a:extLst>
                  </p:cNvPr>
                  <p:cNvSpPr/>
                  <p:nvPr/>
                </p:nvSpPr>
                <p:spPr>
                  <a:xfrm>
                    <a:off x="3983831" y="4992920"/>
                    <a:ext cx="871537" cy="13492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227011EA-2356-51F1-720B-F856172EC7D5}"/>
                      </a:ext>
                    </a:extLst>
                  </p:cNvPr>
                  <p:cNvSpPr/>
                  <p:nvPr/>
                </p:nvSpPr>
                <p:spPr>
                  <a:xfrm>
                    <a:off x="3945182" y="4432094"/>
                    <a:ext cx="1044407" cy="1682955"/>
                  </a:xfrm>
                  <a:custGeom>
                    <a:avLst/>
                    <a:gdLst>
                      <a:gd name="connsiteX0" fmla="*/ 432534 w 1044407"/>
                      <a:gd name="connsiteY0" fmla="*/ 0 h 1682955"/>
                      <a:gd name="connsiteX1" fmla="*/ 597586 w 1044407"/>
                      <a:gd name="connsiteY1" fmla="*/ 32163 h 1682955"/>
                      <a:gd name="connsiteX2" fmla="*/ 834697 w 1044407"/>
                      <a:gd name="connsiteY2" fmla="*/ 228853 h 1682955"/>
                      <a:gd name="connsiteX3" fmla="*/ 893573 w 1044407"/>
                      <a:gd name="connsiteY3" fmla="*/ 337685 h 1682955"/>
                      <a:gd name="connsiteX4" fmla="*/ 1043879 w 1044407"/>
                      <a:gd name="connsiteY4" fmla="*/ 1004678 h 1682955"/>
                      <a:gd name="connsiteX5" fmla="*/ 961659 w 1044407"/>
                      <a:gd name="connsiteY5" fmla="*/ 1598490 h 1682955"/>
                      <a:gd name="connsiteX6" fmla="*/ 948928 w 1044407"/>
                      <a:gd name="connsiteY6" fmla="*/ 1629325 h 1682955"/>
                      <a:gd name="connsiteX7" fmla="*/ 900584 w 1044407"/>
                      <a:gd name="connsiteY7" fmla="*/ 1598724 h 1682955"/>
                      <a:gd name="connsiteX8" fmla="*/ 918729 w 1044407"/>
                      <a:gd name="connsiteY8" fmla="*/ 1549426 h 1682955"/>
                      <a:gd name="connsiteX9" fmla="*/ 986355 w 1044407"/>
                      <a:gd name="connsiteY9" fmla="*/ 1009840 h 1682955"/>
                      <a:gd name="connsiteX10" fmla="*/ 773899 w 1044407"/>
                      <a:gd name="connsiteY10" fmla="*/ 247725 h 1682955"/>
                      <a:gd name="connsiteX11" fmla="*/ 727716 w 1044407"/>
                      <a:gd name="connsiteY11" fmla="*/ 194879 h 1682955"/>
                      <a:gd name="connsiteX12" fmla="*/ 697643 w 1044407"/>
                      <a:gd name="connsiteY12" fmla="*/ 159520 h 1682955"/>
                      <a:gd name="connsiteX13" fmla="*/ 581088 w 1044407"/>
                      <a:gd name="connsiteY13" fmla="*/ 87586 h 1682955"/>
                      <a:gd name="connsiteX14" fmla="*/ 103979 w 1044407"/>
                      <a:gd name="connsiteY14" fmla="*/ 223361 h 1682955"/>
                      <a:gd name="connsiteX15" fmla="*/ 60812 w 1044407"/>
                      <a:gd name="connsiteY15" fmla="*/ 286886 h 1682955"/>
                      <a:gd name="connsiteX16" fmla="*/ 60812 w 1044407"/>
                      <a:gd name="connsiteY16" fmla="*/ 1677801 h 1682955"/>
                      <a:gd name="connsiteX17" fmla="*/ 55658 w 1044407"/>
                      <a:gd name="connsiteY17" fmla="*/ 1682955 h 1682955"/>
                      <a:gd name="connsiteX18" fmla="*/ 5154 w 1044407"/>
                      <a:gd name="connsiteY18" fmla="*/ 1682955 h 1682955"/>
                      <a:gd name="connsiteX19" fmla="*/ 0 w 1044407"/>
                      <a:gd name="connsiteY19" fmla="*/ 1677801 h 1682955"/>
                      <a:gd name="connsiteX20" fmla="*/ 0 w 1044407"/>
                      <a:gd name="connsiteY20" fmla="*/ 137772 h 1682955"/>
                      <a:gd name="connsiteX21" fmla="*/ 27010 w 1044407"/>
                      <a:gd name="connsiteY21" fmla="*/ 110762 h 1682955"/>
                      <a:gd name="connsiteX22" fmla="*/ 33802 w 1044407"/>
                      <a:gd name="connsiteY22" fmla="*/ 110762 h 1682955"/>
                      <a:gd name="connsiteX23" fmla="*/ 60812 w 1044407"/>
                      <a:gd name="connsiteY23" fmla="*/ 137772 h 1682955"/>
                      <a:gd name="connsiteX24" fmla="*/ 60812 w 1044407"/>
                      <a:gd name="connsiteY24" fmla="*/ 191771 h 1682955"/>
                      <a:gd name="connsiteX25" fmla="*/ 94478 w 1044407"/>
                      <a:gd name="connsiteY25" fmla="*/ 147605 h 1682955"/>
                      <a:gd name="connsiteX26" fmla="*/ 432534 w 1044407"/>
                      <a:gd name="connsiteY26" fmla="*/ 0 h 1682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44407" h="1682955">
                        <a:moveTo>
                          <a:pt x="432534" y="0"/>
                        </a:moveTo>
                        <a:cubicBezTo>
                          <a:pt x="487604" y="91"/>
                          <a:pt x="543320" y="10545"/>
                          <a:pt x="597586" y="32163"/>
                        </a:cubicBezTo>
                        <a:cubicBezTo>
                          <a:pt x="693562" y="70398"/>
                          <a:pt x="775146" y="139771"/>
                          <a:pt x="834697" y="228853"/>
                        </a:cubicBezTo>
                        <a:lnTo>
                          <a:pt x="893573" y="337685"/>
                        </a:lnTo>
                        <a:cubicBezTo>
                          <a:pt x="983329" y="512880"/>
                          <a:pt x="1037990" y="750089"/>
                          <a:pt x="1043879" y="1004678"/>
                        </a:cubicBezTo>
                        <a:cubicBezTo>
                          <a:pt x="1048778" y="1216426"/>
                          <a:pt x="1019495" y="1423859"/>
                          <a:pt x="961659" y="1598490"/>
                        </a:cubicBezTo>
                        <a:lnTo>
                          <a:pt x="948928" y="1629325"/>
                        </a:lnTo>
                        <a:lnTo>
                          <a:pt x="900584" y="1598724"/>
                        </a:lnTo>
                        <a:lnTo>
                          <a:pt x="918729" y="1549426"/>
                        </a:lnTo>
                        <a:cubicBezTo>
                          <a:pt x="966315" y="1389116"/>
                          <a:pt x="990276" y="1201288"/>
                          <a:pt x="986355" y="1009840"/>
                        </a:cubicBezTo>
                        <a:cubicBezTo>
                          <a:pt x="979968" y="697976"/>
                          <a:pt x="900469" y="412799"/>
                          <a:pt x="773899" y="247725"/>
                        </a:cubicBezTo>
                        <a:cubicBezTo>
                          <a:pt x="758783" y="228011"/>
                          <a:pt x="743365" y="210413"/>
                          <a:pt x="727716" y="194879"/>
                        </a:cubicBezTo>
                        <a:lnTo>
                          <a:pt x="697643" y="159520"/>
                        </a:lnTo>
                        <a:cubicBezTo>
                          <a:pt x="662543" y="129441"/>
                          <a:pt x="623413" y="105036"/>
                          <a:pt x="581088" y="87586"/>
                        </a:cubicBezTo>
                        <a:cubicBezTo>
                          <a:pt x="411113" y="17509"/>
                          <a:pt x="224722" y="73491"/>
                          <a:pt x="103979" y="223361"/>
                        </a:cubicBezTo>
                        <a:lnTo>
                          <a:pt x="60812" y="286886"/>
                        </a:lnTo>
                        <a:lnTo>
                          <a:pt x="60812" y="1677801"/>
                        </a:lnTo>
                        <a:cubicBezTo>
                          <a:pt x="60812" y="1680647"/>
                          <a:pt x="58504" y="1682955"/>
                          <a:pt x="55658" y="1682955"/>
                        </a:cubicBezTo>
                        <a:lnTo>
                          <a:pt x="5154" y="1682955"/>
                        </a:lnTo>
                        <a:cubicBezTo>
                          <a:pt x="2308" y="1682955"/>
                          <a:pt x="0" y="1680647"/>
                          <a:pt x="0" y="1677801"/>
                        </a:cubicBezTo>
                        <a:lnTo>
                          <a:pt x="0" y="137772"/>
                        </a:lnTo>
                        <a:cubicBezTo>
                          <a:pt x="0" y="122855"/>
                          <a:pt x="12093" y="110762"/>
                          <a:pt x="27010" y="110762"/>
                        </a:cubicBezTo>
                        <a:lnTo>
                          <a:pt x="33802" y="110762"/>
                        </a:lnTo>
                        <a:cubicBezTo>
                          <a:pt x="48719" y="110762"/>
                          <a:pt x="60812" y="122855"/>
                          <a:pt x="60812" y="137772"/>
                        </a:cubicBezTo>
                        <a:lnTo>
                          <a:pt x="60812" y="191771"/>
                        </a:lnTo>
                        <a:lnTo>
                          <a:pt x="94478" y="147605"/>
                        </a:lnTo>
                        <a:cubicBezTo>
                          <a:pt x="187989" y="52048"/>
                          <a:pt x="308628" y="-205"/>
                          <a:pt x="432534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B432FCF6-4614-0004-E155-2C9FC2412468}"/>
                  </a:ext>
                </a:extLst>
              </p:cNvPr>
              <p:cNvGrpSpPr/>
              <p:nvPr/>
            </p:nvGrpSpPr>
            <p:grpSpPr>
              <a:xfrm>
                <a:off x="5297753" y="4975057"/>
                <a:ext cx="438994" cy="900565"/>
                <a:chOff x="1766043" y="4299941"/>
                <a:chExt cx="640760" cy="1314473"/>
              </a:xfrm>
            </p:grpSpPr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AEC83578-947E-6E0F-20A8-053E7E28FB73}"/>
                    </a:ext>
                  </a:extLst>
                </p:cNvPr>
                <p:cNvSpPr/>
                <p:nvPr/>
              </p:nvSpPr>
              <p:spPr>
                <a:xfrm rot="900000">
                  <a:off x="2123317" y="5008997"/>
                  <a:ext cx="223837" cy="111547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7F0CC6DA-BE98-3551-B6CE-33604CB43E14}"/>
                    </a:ext>
                  </a:extLst>
                </p:cNvPr>
                <p:cNvSpPr/>
                <p:nvPr/>
              </p:nvSpPr>
              <p:spPr>
                <a:xfrm rot="1800000">
                  <a:off x="2126273" y="5031906"/>
                  <a:ext cx="223837" cy="1115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1" name="四角形: 角を丸くする 140">
                  <a:extLst>
                    <a:ext uri="{FF2B5EF4-FFF2-40B4-BE49-F238E27FC236}">
                      <a16:creationId xmlns:a16="http://schemas.microsoft.com/office/drawing/2014/main" id="{8D848AD3-1067-D844-3267-DEDFAE8CD635}"/>
                    </a:ext>
                  </a:extLst>
                </p:cNvPr>
                <p:cNvSpPr/>
                <p:nvPr/>
              </p:nvSpPr>
              <p:spPr>
                <a:xfrm>
                  <a:off x="2052853" y="4299941"/>
                  <a:ext cx="45719" cy="71428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2" name="楕円 325">
                  <a:extLst>
                    <a:ext uri="{FF2B5EF4-FFF2-40B4-BE49-F238E27FC236}">
                      <a16:creationId xmlns:a16="http://schemas.microsoft.com/office/drawing/2014/main" id="{C8896058-0E19-DF3F-B9BB-CB84A1C5FC67}"/>
                    </a:ext>
                  </a:extLst>
                </p:cNvPr>
                <p:cNvSpPr/>
                <p:nvPr/>
              </p:nvSpPr>
              <p:spPr>
                <a:xfrm flipV="1">
                  <a:off x="1972571" y="4879598"/>
                  <a:ext cx="227704" cy="137260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3" name="楕円 325">
                  <a:extLst>
                    <a:ext uri="{FF2B5EF4-FFF2-40B4-BE49-F238E27FC236}">
                      <a16:creationId xmlns:a16="http://schemas.microsoft.com/office/drawing/2014/main" id="{76FF10C7-4032-CB87-EB3A-84821E59F2E9}"/>
                    </a:ext>
                  </a:extLst>
                </p:cNvPr>
                <p:cNvSpPr/>
                <p:nvPr/>
              </p:nvSpPr>
              <p:spPr>
                <a:xfrm>
                  <a:off x="1766043" y="4994275"/>
                  <a:ext cx="640760" cy="620139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4" name="楕円 143">
                  <a:extLst>
                    <a:ext uri="{FF2B5EF4-FFF2-40B4-BE49-F238E27FC236}">
                      <a16:creationId xmlns:a16="http://schemas.microsoft.com/office/drawing/2014/main" id="{AE066318-1E62-A3E5-157D-6FA0EBC51119}"/>
                    </a:ext>
                  </a:extLst>
                </p:cNvPr>
                <p:cNvSpPr/>
                <p:nvPr/>
              </p:nvSpPr>
              <p:spPr>
                <a:xfrm>
                  <a:off x="1981200" y="4983419"/>
                  <a:ext cx="223837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83790B33-3A4F-D5F6-A01C-025A50155E8F}"/>
                </a:ext>
              </a:extLst>
            </p:cNvPr>
            <p:cNvSpPr/>
            <p:nvPr/>
          </p:nvSpPr>
          <p:spPr>
            <a:xfrm rot="10800000">
              <a:off x="7098637" y="3169380"/>
              <a:ext cx="119126" cy="104129"/>
            </a:xfrm>
            <a:custGeom>
              <a:avLst/>
              <a:gdLst>
                <a:gd name="connsiteX0" fmla="*/ 93263 w 237007"/>
                <a:gd name="connsiteY0" fmla="*/ 0 h 207169"/>
                <a:gd name="connsiteX1" fmla="*/ 143745 w 237007"/>
                <a:gd name="connsiteY1" fmla="*/ 0 h 207169"/>
                <a:gd name="connsiteX2" fmla="*/ 237007 w 237007"/>
                <a:gd name="connsiteY2" fmla="*/ 207169 h 207169"/>
                <a:gd name="connsiteX3" fmla="*/ 185553 w 237007"/>
                <a:gd name="connsiteY3" fmla="*/ 207169 h 207169"/>
                <a:gd name="connsiteX4" fmla="*/ 118504 w 237007"/>
                <a:gd name="connsiteY4" fmla="*/ 58230 h 207169"/>
                <a:gd name="connsiteX5" fmla="*/ 51455 w 237007"/>
                <a:gd name="connsiteY5" fmla="*/ 207169 h 207169"/>
                <a:gd name="connsiteX6" fmla="*/ 0 w 237007"/>
                <a:gd name="connsiteY6" fmla="*/ 207169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07" h="207169">
                  <a:moveTo>
                    <a:pt x="93263" y="0"/>
                  </a:moveTo>
                  <a:lnTo>
                    <a:pt x="143745" y="0"/>
                  </a:lnTo>
                  <a:lnTo>
                    <a:pt x="237007" y="207169"/>
                  </a:lnTo>
                  <a:lnTo>
                    <a:pt x="185553" y="207169"/>
                  </a:lnTo>
                  <a:lnTo>
                    <a:pt x="118504" y="58230"/>
                  </a:lnTo>
                  <a:lnTo>
                    <a:pt x="51455" y="207169"/>
                  </a:lnTo>
                  <a:lnTo>
                    <a:pt x="0" y="20716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886A34E1-5075-8716-B614-97B43633957E}"/>
                </a:ext>
              </a:extLst>
            </p:cNvPr>
            <p:cNvSpPr/>
            <p:nvPr/>
          </p:nvSpPr>
          <p:spPr>
            <a:xfrm rot="6187580">
              <a:off x="8190270" y="2899372"/>
              <a:ext cx="180843" cy="446970"/>
            </a:xfrm>
            <a:custGeom>
              <a:avLst/>
              <a:gdLst>
                <a:gd name="connsiteX0" fmla="*/ 130869 w 180843"/>
                <a:gd name="connsiteY0" fmla="*/ 446970 h 446970"/>
                <a:gd name="connsiteX1" fmla="*/ 0 w 180843"/>
                <a:gd name="connsiteY1" fmla="*/ 446970 h 446970"/>
                <a:gd name="connsiteX2" fmla="*/ 21174 w 180843"/>
                <a:gd name="connsiteY2" fmla="*/ 86048 h 446970"/>
                <a:gd name="connsiteX3" fmla="*/ 17170 w 180843"/>
                <a:gd name="connsiteY3" fmla="*/ 83132 h 446970"/>
                <a:gd name="connsiteX4" fmla="*/ 9595 w 180843"/>
                <a:gd name="connsiteY4" fmla="*/ 70994 h 446970"/>
                <a:gd name="connsiteX5" fmla="*/ 45515 w 180843"/>
                <a:gd name="connsiteY5" fmla="*/ 44103 h 446970"/>
                <a:gd name="connsiteX6" fmla="*/ 167657 w 180843"/>
                <a:gd name="connsiteY6" fmla="*/ 534 h 446970"/>
                <a:gd name="connsiteX7" fmla="*/ 180843 w 180843"/>
                <a:gd name="connsiteY7" fmla="*/ 0 h 446970"/>
                <a:gd name="connsiteX8" fmla="*/ 144246 w 180843"/>
                <a:gd name="connsiteY8" fmla="*/ 41983 h 446970"/>
                <a:gd name="connsiteX9" fmla="*/ 118361 w 180843"/>
                <a:gd name="connsiteY9" fmla="*/ 88385 h 446970"/>
                <a:gd name="connsiteX10" fmla="*/ 110132 w 180843"/>
                <a:gd name="connsiteY10" fmla="*/ 93486 h 44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843" h="446970">
                  <a:moveTo>
                    <a:pt x="130869" y="446970"/>
                  </a:moveTo>
                  <a:lnTo>
                    <a:pt x="0" y="446970"/>
                  </a:lnTo>
                  <a:lnTo>
                    <a:pt x="21174" y="86048"/>
                  </a:lnTo>
                  <a:lnTo>
                    <a:pt x="17170" y="83132"/>
                  </a:lnTo>
                  <a:lnTo>
                    <a:pt x="9595" y="70994"/>
                  </a:lnTo>
                  <a:lnTo>
                    <a:pt x="45515" y="44103"/>
                  </a:lnTo>
                  <a:cubicBezTo>
                    <a:pt x="81826" y="22091"/>
                    <a:pt x="123034" y="6903"/>
                    <a:pt x="167657" y="534"/>
                  </a:cubicBezTo>
                  <a:lnTo>
                    <a:pt x="180843" y="0"/>
                  </a:lnTo>
                  <a:lnTo>
                    <a:pt x="144246" y="41983"/>
                  </a:lnTo>
                  <a:cubicBezTo>
                    <a:pt x="140734" y="60527"/>
                    <a:pt x="131384" y="76774"/>
                    <a:pt x="118361" y="88385"/>
                  </a:cubicBezTo>
                  <a:lnTo>
                    <a:pt x="110132" y="9348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四角形: 上の 2 つの角を丸める 135">
              <a:extLst>
                <a:ext uri="{FF2B5EF4-FFF2-40B4-BE49-F238E27FC236}">
                  <a16:creationId xmlns:a16="http://schemas.microsoft.com/office/drawing/2014/main" id="{0A0912E3-C193-BEC8-7635-B5C49349E66D}"/>
                </a:ext>
              </a:extLst>
            </p:cNvPr>
            <p:cNvSpPr/>
            <p:nvPr/>
          </p:nvSpPr>
          <p:spPr>
            <a:xfrm rot="15600216">
              <a:off x="7787156" y="2879940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ED386C4A-F92E-48A7-2EE8-1D9AD2325868}"/>
              </a:ext>
            </a:extLst>
          </p:cNvPr>
          <p:cNvGrpSpPr/>
          <p:nvPr/>
        </p:nvGrpSpPr>
        <p:grpSpPr>
          <a:xfrm flipH="1">
            <a:off x="3750947" y="3686787"/>
            <a:ext cx="1963477" cy="2715281"/>
            <a:chOff x="4072953" y="1121056"/>
            <a:chExt cx="1721250" cy="2380308"/>
          </a:xfrm>
        </p:grpSpPr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0ED1CBD4-E453-774F-0593-F5BC8559BE5B}"/>
                </a:ext>
              </a:extLst>
            </p:cNvPr>
            <p:cNvGrpSpPr/>
            <p:nvPr/>
          </p:nvGrpSpPr>
          <p:grpSpPr>
            <a:xfrm>
              <a:off x="4072953" y="1121056"/>
              <a:ext cx="1721250" cy="2380308"/>
              <a:chOff x="4072953" y="1121056"/>
              <a:chExt cx="1721250" cy="2380308"/>
            </a:xfrm>
          </p:grpSpPr>
          <p:sp>
            <p:nvSpPr>
              <p:cNvPr id="167" name="星: 10 pt 166">
                <a:extLst>
                  <a:ext uri="{FF2B5EF4-FFF2-40B4-BE49-F238E27FC236}">
                    <a16:creationId xmlns:a16="http://schemas.microsoft.com/office/drawing/2014/main" id="{12C980F6-316A-1493-592F-F1E40728CBFB}"/>
                  </a:ext>
                </a:extLst>
              </p:cNvPr>
              <p:cNvSpPr/>
              <p:nvPr/>
            </p:nvSpPr>
            <p:spPr>
              <a:xfrm>
                <a:off x="4537618" y="3038145"/>
                <a:ext cx="389298" cy="389294"/>
              </a:xfrm>
              <a:prstGeom prst="star10">
                <a:avLst>
                  <a:gd name="adj" fmla="val 37232"/>
                  <a:gd name="hf" fmla="val 1051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6E004116-F1BC-29B1-AEF2-5D47AD3B4794}"/>
                  </a:ext>
                </a:extLst>
              </p:cNvPr>
              <p:cNvGrpSpPr/>
              <p:nvPr/>
            </p:nvGrpSpPr>
            <p:grpSpPr>
              <a:xfrm rot="21133289">
                <a:off x="4072953" y="1121056"/>
                <a:ext cx="1721250" cy="2367020"/>
                <a:chOff x="4174259" y="1172191"/>
                <a:chExt cx="1721250" cy="2367020"/>
              </a:xfrm>
            </p:grpSpPr>
            <p:sp>
              <p:nvSpPr>
                <p:cNvPr id="170" name="台形 169">
                  <a:extLst>
                    <a:ext uri="{FF2B5EF4-FFF2-40B4-BE49-F238E27FC236}">
                      <a16:creationId xmlns:a16="http://schemas.microsoft.com/office/drawing/2014/main" id="{23BE48D5-3500-A21D-1338-900D32263C4F}"/>
                    </a:ext>
                  </a:extLst>
                </p:cNvPr>
                <p:cNvSpPr/>
                <p:nvPr/>
              </p:nvSpPr>
              <p:spPr>
                <a:xfrm rot="20700000">
                  <a:off x="4819349" y="1815932"/>
                  <a:ext cx="133902" cy="169732"/>
                </a:xfrm>
                <a:prstGeom prst="trapezoid">
                  <a:avLst>
                    <a:gd name="adj" fmla="val 13481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0F2FAF8B-6415-4368-EA9D-AE8758D460F3}"/>
                    </a:ext>
                  </a:extLst>
                </p:cNvPr>
                <p:cNvSpPr/>
                <p:nvPr/>
              </p:nvSpPr>
              <p:spPr>
                <a:xfrm rot="9000000">
                  <a:off x="5219469" y="2614562"/>
                  <a:ext cx="491989" cy="507204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2" name="台形 171">
                  <a:extLst>
                    <a:ext uri="{FF2B5EF4-FFF2-40B4-BE49-F238E27FC236}">
                      <a16:creationId xmlns:a16="http://schemas.microsoft.com/office/drawing/2014/main" id="{A3A02EB1-F634-ECDF-D7E2-4A40940470C6}"/>
                    </a:ext>
                  </a:extLst>
                </p:cNvPr>
                <p:cNvSpPr/>
                <p:nvPr/>
              </p:nvSpPr>
              <p:spPr>
                <a:xfrm rot="11700000">
                  <a:off x="4925752" y="2843946"/>
                  <a:ext cx="208131" cy="626192"/>
                </a:xfrm>
                <a:prstGeom prst="trapezoid">
                  <a:avLst>
                    <a:gd name="adj" fmla="val 23179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78650413-C50D-FA2A-1D72-C9E86D4F0782}"/>
                    </a:ext>
                  </a:extLst>
                </p:cNvPr>
                <p:cNvSpPr/>
                <p:nvPr/>
              </p:nvSpPr>
              <p:spPr>
                <a:xfrm rot="900000">
                  <a:off x="4715262" y="3375936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4" name="台形 173">
                  <a:extLst>
                    <a:ext uri="{FF2B5EF4-FFF2-40B4-BE49-F238E27FC236}">
                      <a16:creationId xmlns:a16="http://schemas.microsoft.com/office/drawing/2014/main" id="{EA3E4D0F-7016-6766-73EF-8BF4476986BB}"/>
                    </a:ext>
                  </a:extLst>
                </p:cNvPr>
                <p:cNvSpPr/>
                <p:nvPr/>
              </p:nvSpPr>
              <p:spPr>
                <a:xfrm rot="8100000">
                  <a:off x="5062912" y="2621492"/>
                  <a:ext cx="337980" cy="361174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4472C4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342900" marR="0" lvl="0" indent="-34290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+mj-lt"/>
                    <a:buAutoNum type="arabicPeriod"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5" name="台形 174">
                  <a:extLst>
                    <a:ext uri="{FF2B5EF4-FFF2-40B4-BE49-F238E27FC236}">
                      <a16:creationId xmlns:a16="http://schemas.microsoft.com/office/drawing/2014/main" id="{6D90A5E2-3480-7CBC-398A-DC36BA1C0D57}"/>
                    </a:ext>
                  </a:extLst>
                </p:cNvPr>
                <p:cNvSpPr/>
                <p:nvPr/>
              </p:nvSpPr>
              <p:spPr>
                <a:xfrm rot="10800000">
                  <a:off x="4887091" y="2606091"/>
                  <a:ext cx="387555" cy="443177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4472C4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342900" marR="0" lvl="0" indent="-34290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+mj-lt"/>
                    <a:buAutoNum type="arabicPeriod"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E74DB4C3-2569-4C02-C792-A71244356339}"/>
                    </a:ext>
                  </a:extLst>
                </p:cNvPr>
                <p:cNvSpPr/>
                <p:nvPr/>
              </p:nvSpPr>
              <p:spPr>
                <a:xfrm rot="16200000">
                  <a:off x="5655680" y="2925584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7" name="四角形: 上の 2 つの角を丸める 176">
                  <a:extLst>
                    <a:ext uri="{FF2B5EF4-FFF2-40B4-BE49-F238E27FC236}">
                      <a16:creationId xmlns:a16="http://schemas.microsoft.com/office/drawing/2014/main" id="{45133542-0F0E-12DF-E8A9-B8D75B273B17}"/>
                    </a:ext>
                  </a:extLst>
                </p:cNvPr>
                <p:cNvSpPr/>
                <p:nvPr/>
              </p:nvSpPr>
              <p:spPr>
                <a:xfrm rot="20700000">
                  <a:off x="4794337" y="1925937"/>
                  <a:ext cx="401509" cy="767209"/>
                </a:xfrm>
                <a:prstGeom prst="round2SameRect">
                  <a:avLst>
                    <a:gd name="adj1" fmla="val 40038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8" name="楕円 95">
                  <a:extLst>
                    <a:ext uri="{FF2B5EF4-FFF2-40B4-BE49-F238E27FC236}">
                      <a16:creationId xmlns:a16="http://schemas.microsoft.com/office/drawing/2014/main" id="{E157F5B9-8FD6-9BC7-0D30-7A98242B3445}"/>
                    </a:ext>
                  </a:extLst>
                </p:cNvPr>
                <p:cNvSpPr/>
                <p:nvPr/>
              </p:nvSpPr>
              <p:spPr>
                <a:xfrm rot="19800000">
                  <a:off x="4314633" y="1744393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3318C8D0-337A-4F11-44FB-AFC3154AF3D6}"/>
                    </a:ext>
                  </a:extLst>
                </p:cNvPr>
                <p:cNvSpPr/>
                <p:nvPr/>
              </p:nvSpPr>
              <p:spPr>
                <a:xfrm rot="19800000">
                  <a:off x="4306875" y="1172191"/>
                  <a:ext cx="737535" cy="779818"/>
                </a:xfrm>
                <a:custGeom>
                  <a:avLst/>
                  <a:gdLst>
                    <a:gd name="connsiteX0" fmla="*/ 574949 w 737535"/>
                    <a:gd name="connsiteY0" fmla="*/ 66590 h 779818"/>
                    <a:gd name="connsiteX1" fmla="*/ 737535 w 737535"/>
                    <a:gd name="connsiteY1" fmla="*/ 389909 h 779818"/>
                    <a:gd name="connsiteX2" fmla="*/ 368767 w 737535"/>
                    <a:gd name="connsiteY2" fmla="*/ 779818 h 779818"/>
                    <a:gd name="connsiteX3" fmla="*/ 259108 w 737535"/>
                    <a:gd name="connsiteY3" fmla="*/ 762289 h 779818"/>
                    <a:gd name="connsiteX4" fmla="*/ 225820 w 737535"/>
                    <a:gd name="connsiteY4" fmla="*/ 745369 h 779818"/>
                    <a:gd name="connsiteX5" fmla="*/ 236377 w 737535"/>
                    <a:gd name="connsiteY5" fmla="*/ 732463 h 779818"/>
                    <a:gd name="connsiteX6" fmla="*/ 205041 w 737535"/>
                    <a:gd name="connsiteY6" fmla="*/ 534601 h 779818"/>
                    <a:gd name="connsiteX7" fmla="*/ 56899 w 737535"/>
                    <a:gd name="connsiteY7" fmla="*/ 558867 h 779818"/>
                    <a:gd name="connsiteX8" fmla="*/ 45166 w 737535"/>
                    <a:gd name="connsiteY8" fmla="*/ 573209 h 779818"/>
                    <a:gd name="connsiteX9" fmla="*/ 28979 w 737535"/>
                    <a:gd name="connsiteY9" fmla="*/ 541679 h 779818"/>
                    <a:gd name="connsiteX10" fmla="*/ 0 w 737535"/>
                    <a:gd name="connsiteY10" fmla="*/ 389909 h 779818"/>
                    <a:gd name="connsiteX11" fmla="*/ 368768 w 737535"/>
                    <a:gd name="connsiteY11" fmla="*/ 0 h 779818"/>
                    <a:gd name="connsiteX12" fmla="*/ 574949 w 737535"/>
                    <a:gd name="connsiteY12" fmla="*/ 66590 h 779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7535" h="779818">
                      <a:moveTo>
                        <a:pt x="574949" y="66590"/>
                      </a:moveTo>
                      <a:cubicBezTo>
                        <a:pt x="673041" y="136660"/>
                        <a:pt x="737535" y="255321"/>
                        <a:pt x="737535" y="389909"/>
                      </a:cubicBezTo>
                      <a:cubicBezTo>
                        <a:pt x="737535" y="605250"/>
                        <a:pt x="572432" y="779818"/>
                        <a:pt x="368767" y="779818"/>
                      </a:cubicBezTo>
                      <a:cubicBezTo>
                        <a:pt x="330580" y="779818"/>
                        <a:pt x="293749" y="773681"/>
                        <a:pt x="259108" y="762289"/>
                      </a:cubicBezTo>
                      <a:lnTo>
                        <a:pt x="225820" y="745369"/>
                      </a:lnTo>
                      <a:lnTo>
                        <a:pt x="236377" y="732463"/>
                      </a:lnTo>
                      <a:cubicBezTo>
                        <a:pt x="279368" y="658000"/>
                        <a:pt x="265339" y="569414"/>
                        <a:pt x="205041" y="534601"/>
                      </a:cubicBezTo>
                      <a:cubicBezTo>
                        <a:pt x="159818" y="508491"/>
                        <a:pt x="101412" y="520044"/>
                        <a:pt x="56899" y="558867"/>
                      </a:cubicBezTo>
                      <a:lnTo>
                        <a:pt x="45166" y="573209"/>
                      </a:lnTo>
                      <a:lnTo>
                        <a:pt x="28979" y="541679"/>
                      </a:lnTo>
                      <a:cubicBezTo>
                        <a:pt x="10319" y="495031"/>
                        <a:pt x="0" y="443745"/>
                        <a:pt x="0" y="389909"/>
                      </a:cubicBezTo>
                      <a:cubicBezTo>
                        <a:pt x="0" y="174568"/>
                        <a:pt x="165103" y="0"/>
                        <a:pt x="368768" y="0"/>
                      </a:cubicBezTo>
                      <a:cubicBezTo>
                        <a:pt x="445142" y="0"/>
                        <a:pt x="516093" y="24549"/>
                        <a:pt x="574949" y="6659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0" name="月 179">
                  <a:extLst>
                    <a:ext uri="{FF2B5EF4-FFF2-40B4-BE49-F238E27FC236}">
                      <a16:creationId xmlns:a16="http://schemas.microsoft.com/office/drawing/2014/main" id="{3D6B3D04-B833-FF90-BC6C-8555D84C2115}"/>
                    </a:ext>
                  </a:extLst>
                </p:cNvPr>
                <p:cNvSpPr/>
                <p:nvPr/>
              </p:nvSpPr>
              <p:spPr>
                <a:xfrm rot="3600000">
                  <a:off x="4350081" y="1481388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1ABF82BD-093A-ED86-EC3B-6E148F9AB944}"/>
                    </a:ext>
                  </a:extLst>
                </p:cNvPr>
                <p:cNvSpPr/>
                <p:nvPr/>
              </p:nvSpPr>
              <p:spPr>
                <a:xfrm rot="19800000">
                  <a:off x="4369437" y="1573501"/>
                  <a:ext cx="137059" cy="18466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2" name="楕円 181">
                  <a:extLst>
                    <a:ext uri="{FF2B5EF4-FFF2-40B4-BE49-F238E27FC236}">
                      <a16:creationId xmlns:a16="http://schemas.microsoft.com/office/drawing/2014/main" id="{A9841CFD-16EC-E9D8-28F1-04970AD0F5D9}"/>
                    </a:ext>
                  </a:extLst>
                </p:cNvPr>
                <p:cNvSpPr/>
                <p:nvPr/>
              </p:nvSpPr>
              <p:spPr>
                <a:xfrm rot="19800000">
                  <a:off x="4378342" y="1639577"/>
                  <a:ext cx="68695" cy="817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C1280943-F713-5317-D8F1-D124B55F6FF3}"/>
                    </a:ext>
                  </a:extLst>
                </p:cNvPr>
                <p:cNvSpPr/>
                <p:nvPr/>
              </p:nvSpPr>
              <p:spPr>
                <a:xfrm>
                  <a:off x="4174259" y="1177458"/>
                  <a:ext cx="989449" cy="544466"/>
                </a:xfrm>
                <a:custGeom>
                  <a:avLst/>
                  <a:gdLst>
                    <a:gd name="connsiteX0" fmla="*/ 591164 w 1129192"/>
                    <a:gd name="connsiteY0" fmla="*/ 1954 h 621363"/>
                    <a:gd name="connsiteX1" fmla="*/ 936344 w 1129192"/>
                    <a:gd name="connsiteY1" fmla="*/ 228727 h 621363"/>
                    <a:gd name="connsiteX2" fmla="*/ 998495 w 1129192"/>
                    <a:gd name="connsiteY2" fmla="*/ 480123 h 621363"/>
                    <a:gd name="connsiteX3" fmla="*/ 997919 w 1129192"/>
                    <a:gd name="connsiteY3" fmla="*/ 484236 h 621363"/>
                    <a:gd name="connsiteX4" fmla="*/ 1023650 w 1129192"/>
                    <a:gd name="connsiteY4" fmla="*/ 480214 h 621363"/>
                    <a:gd name="connsiteX5" fmla="*/ 1111824 w 1129192"/>
                    <a:gd name="connsiteY5" fmla="*/ 434695 h 621363"/>
                    <a:gd name="connsiteX6" fmla="*/ 1077749 w 1129192"/>
                    <a:gd name="connsiteY6" fmla="*/ 536307 h 621363"/>
                    <a:gd name="connsiteX7" fmla="*/ 1050623 w 1129192"/>
                    <a:gd name="connsiteY7" fmla="*/ 549781 h 621363"/>
                    <a:gd name="connsiteX8" fmla="*/ 1080030 w 1129192"/>
                    <a:gd name="connsiteY8" fmla="*/ 562803 h 621363"/>
                    <a:gd name="connsiteX9" fmla="*/ 1129192 w 1129192"/>
                    <a:gd name="connsiteY9" fmla="*/ 572872 h 621363"/>
                    <a:gd name="connsiteX10" fmla="*/ 996756 w 1129192"/>
                    <a:gd name="connsiteY10" fmla="*/ 608358 h 621363"/>
                    <a:gd name="connsiteX11" fmla="*/ 977233 w 1129192"/>
                    <a:gd name="connsiteY11" fmla="*/ 591138 h 621363"/>
                    <a:gd name="connsiteX12" fmla="*/ 974691 w 1129192"/>
                    <a:gd name="connsiteY12" fmla="*/ 598563 h 621363"/>
                    <a:gd name="connsiteX13" fmla="*/ 935986 w 1129192"/>
                    <a:gd name="connsiteY13" fmla="*/ 606586 h 621363"/>
                    <a:gd name="connsiteX14" fmla="*/ 633800 w 1129192"/>
                    <a:gd name="connsiteY14" fmla="*/ 445271 h 621363"/>
                    <a:gd name="connsiteX15" fmla="*/ 592551 w 1129192"/>
                    <a:gd name="connsiteY15" fmla="*/ 327238 h 621363"/>
                    <a:gd name="connsiteX16" fmla="*/ 590718 w 1129192"/>
                    <a:gd name="connsiteY16" fmla="*/ 292111 h 621363"/>
                    <a:gd name="connsiteX17" fmla="*/ 588990 w 1129192"/>
                    <a:gd name="connsiteY17" fmla="*/ 291478 h 621363"/>
                    <a:gd name="connsiteX18" fmla="*/ 587278 w 1129192"/>
                    <a:gd name="connsiteY18" fmla="*/ 293988 h 621363"/>
                    <a:gd name="connsiteX19" fmla="*/ 315445 w 1129192"/>
                    <a:gd name="connsiteY19" fmla="*/ 369020 h 621363"/>
                    <a:gd name="connsiteX20" fmla="*/ 183268 w 1129192"/>
                    <a:gd name="connsiteY20" fmla="*/ 292255 h 621363"/>
                    <a:gd name="connsiteX21" fmla="*/ 181350 w 1129192"/>
                    <a:gd name="connsiteY21" fmla="*/ 289870 h 621363"/>
                    <a:gd name="connsiteX22" fmla="*/ 165503 w 1129192"/>
                    <a:gd name="connsiteY22" fmla="*/ 313374 h 621363"/>
                    <a:gd name="connsiteX23" fmla="*/ 96950 w 1129192"/>
                    <a:gd name="connsiteY23" fmla="*/ 341769 h 621363"/>
                    <a:gd name="connsiteX24" fmla="*/ 0 w 1129192"/>
                    <a:gd name="connsiteY24" fmla="*/ 244820 h 621363"/>
                    <a:gd name="connsiteX25" fmla="*/ 72172 w 1129192"/>
                    <a:gd name="connsiteY25" fmla="*/ 264645 h 621363"/>
                    <a:gd name="connsiteX26" fmla="*/ 91207 w 1129192"/>
                    <a:gd name="connsiteY26" fmla="*/ 265153 h 621363"/>
                    <a:gd name="connsiteX27" fmla="*/ 83187 w 1129192"/>
                    <a:gd name="connsiteY27" fmla="*/ 259827 h 621363"/>
                    <a:gd name="connsiteX28" fmla="*/ 83187 w 1129192"/>
                    <a:gd name="connsiteY28" fmla="*/ 122719 h 621363"/>
                    <a:gd name="connsiteX29" fmla="*/ 175414 w 1129192"/>
                    <a:gd name="connsiteY29" fmla="*/ 237377 h 621363"/>
                    <a:gd name="connsiteX30" fmla="*/ 182376 w 1129192"/>
                    <a:gd name="connsiteY30" fmla="*/ 240859 h 621363"/>
                    <a:gd name="connsiteX31" fmla="*/ 183610 w 1129192"/>
                    <a:gd name="connsiteY31" fmla="*/ 237255 h 621363"/>
                    <a:gd name="connsiteX32" fmla="*/ 349389 w 1129192"/>
                    <a:gd name="connsiteY32" fmla="*/ 53791 h 621363"/>
                    <a:gd name="connsiteX33" fmla="*/ 591164 w 1129192"/>
                    <a:gd name="connsiteY33" fmla="*/ 1954 h 621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29192" h="621363">
                      <a:moveTo>
                        <a:pt x="591164" y="1954"/>
                      </a:moveTo>
                      <a:cubicBezTo>
                        <a:pt x="728095" y="15233"/>
                        <a:pt x="859546" y="95709"/>
                        <a:pt x="936344" y="228727"/>
                      </a:cubicBezTo>
                      <a:cubicBezTo>
                        <a:pt x="982423" y="308538"/>
                        <a:pt x="1002284" y="395930"/>
                        <a:pt x="998495" y="480123"/>
                      </a:cubicBezTo>
                      <a:lnTo>
                        <a:pt x="997919" y="484236"/>
                      </a:lnTo>
                      <a:lnTo>
                        <a:pt x="1023650" y="480214"/>
                      </a:lnTo>
                      <a:cubicBezTo>
                        <a:pt x="1055608" y="471651"/>
                        <a:pt x="1085742" y="456278"/>
                        <a:pt x="1111824" y="434695"/>
                      </a:cubicBezTo>
                      <a:cubicBezTo>
                        <a:pt x="1122217" y="473485"/>
                        <a:pt x="1107551" y="513085"/>
                        <a:pt x="1077749" y="536307"/>
                      </a:cubicBezTo>
                      <a:lnTo>
                        <a:pt x="1050623" y="549781"/>
                      </a:lnTo>
                      <a:lnTo>
                        <a:pt x="1080030" y="562803"/>
                      </a:lnTo>
                      <a:cubicBezTo>
                        <a:pt x="1095869" y="567878"/>
                        <a:pt x="1112340" y="571282"/>
                        <a:pt x="1129192" y="572872"/>
                      </a:cubicBezTo>
                      <a:cubicBezTo>
                        <a:pt x="1102420" y="619243"/>
                        <a:pt x="1043127" y="635131"/>
                        <a:pt x="996756" y="608358"/>
                      </a:cubicBezTo>
                      <a:lnTo>
                        <a:pt x="977233" y="591138"/>
                      </a:lnTo>
                      <a:lnTo>
                        <a:pt x="974691" y="598563"/>
                      </a:lnTo>
                      <a:lnTo>
                        <a:pt x="935986" y="606586"/>
                      </a:lnTo>
                      <a:cubicBezTo>
                        <a:pt x="819893" y="618290"/>
                        <a:pt x="699162" y="558482"/>
                        <a:pt x="633800" y="445271"/>
                      </a:cubicBezTo>
                      <a:cubicBezTo>
                        <a:pt x="612012" y="407534"/>
                        <a:pt x="598440" y="367437"/>
                        <a:pt x="592551" y="327238"/>
                      </a:cubicBezTo>
                      <a:lnTo>
                        <a:pt x="590718" y="292111"/>
                      </a:lnTo>
                      <a:lnTo>
                        <a:pt x="588990" y="291478"/>
                      </a:lnTo>
                      <a:lnTo>
                        <a:pt x="587278" y="293988"/>
                      </a:lnTo>
                      <a:cubicBezTo>
                        <a:pt x="526858" y="364695"/>
                        <a:pt x="421027" y="397311"/>
                        <a:pt x="315445" y="369020"/>
                      </a:cubicBezTo>
                      <a:cubicBezTo>
                        <a:pt x="262655" y="354875"/>
                        <a:pt x="217424" y="327512"/>
                        <a:pt x="183268" y="292255"/>
                      </a:cubicBezTo>
                      <a:lnTo>
                        <a:pt x="181350" y="289870"/>
                      </a:lnTo>
                      <a:lnTo>
                        <a:pt x="165503" y="313374"/>
                      </a:lnTo>
                      <a:cubicBezTo>
                        <a:pt x="147959" y="330918"/>
                        <a:pt x="123721" y="341769"/>
                        <a:pt x="96950" y="341769"/>
                      </a:cubicBezTo>
                      <a:cubicBezTo>
                        <a:pt x="43406" y="341769"/>
                        <a:pt x="1" y="298364"/>
                        <a:pt x="0" y="244820"/>
                      </a:cubicBezTo>
                      <a:cubicBezTo>
                        <a:pt x="23084" y="255393"/>
                        <a:pt x="47466" y="262002"/>
                        <a:pt x="72172" y="264645"/>
                      </a:cubicBezTo>
                      <a:lnTo>
                        <a:pt x="91207" y="265153"/>
                      </a:lnTo>
                      <a:lnTo>
                        <a:pt x="83187" y="259827"/>
                      </a:lnTo>
                      <a:cubicBezTo>
                        <a:pt x="45326" y="221965"/>
                        <a:pt x="45326" y="160581"/>
                        <a:pt x="83187" y="122719"/>
                      </a:cubicBezTo>
                      <a:cubicBezTo>
                        <a:pt x="100880" y="170318"/>
                        <a:pt x="133457" y="210372"/>
                        <a:pt x="175414" y="237377"/>
                      </a:cubicBezTo>
                      <a:lnTo>
                        <a:pt x="182376" y="240859"/>
                      </a:lnTo>
                      <a:lnTo>
                        <a:pt x="183610" y="237255"/>
                      </a:lnTo>
                      <a:cubicBezTo>
                        <a:pt x="217790" y="162119"/>
                        <a:pt x="273906" y="97371"/>
                        <a:pt x="349389" y="53791"/>
                      </a:cubicBezTo>
                      <a:cubicBezTo>
                        <a:pt x="424872" y="10210"/>
                        <a:pt x="509004" y="-6014"/>
                        <a:pt x="591164" y="19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18B9D9E3-9291-60DD-02DF-C3945508232F}"/>
                    </a:ext>
                  </a:extLst>
                </p:cNvPr>
                <p:cNvSpPr/>
                <p:nvPr/>
              </p:nvSpPr>
              <p:spPr>
                <a:xfrm rot="19800000">
                  <a:off x="4665786" y="1388014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CF3E2D29-01E4-CF37-E3EF-029ED598F19F}"/>
                    </a:ext>
                  </a:extLst>
                </p:cNvPr>
                <p:cNvSpPr/>
                <p:nvPr/>
              </p:nvSpPr>
              <p:spPr>
                <a:xfrm rot="19800000">
                  <a:off x="4685098" y="143645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D64BB3AA-250F-FEFA-50D3-5F97F5F38FDF}"/>
                    </a:ext>
                  </a:extLst>
                </p:cNvPr>
                <p:cNvSpPr/>
                <p:nvPr/>
              </p:nvSpPr>
              <p:spPr>
                <a:xfrm rot="20700000">
                  <a:off x="4561443" y="1411074"/>
                  <a:ext cx="142562" cy="169613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23793" y="17981"/>
                      </a:ln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A23941A0-8CDD-362C-E7D5-832E6D229945}"/>
                    </a:ext>
                  </a:extLst>
                </p:cNvPr>
                <p:cNvGrpSpPr/>
                <p:nvPr/>
              </p:nvGrpSpPr>
              <p:grpSpPr>
                <a:xfrm rot="20700000">
                  <a:off x="4767284" y="1825245"/>
                  <a:ext cx="905484" cy="787778"/>
                  <a:chOff x="4190854" y="4432094"/>
                  <a:chExt cx="1934413" cy="1682955"/>
                </a:xfrm>
              </p:grpSpPr>
              <p:grpSp>
                <p:nvGrpSpPr>
                  <p:cNvPr id="188" name="グループ化 187">
                    <a:extLst>
                      <a:ext uri="{FF2B5EF4-FFF2-40B4-BE49-F238E27FC236}">
                        <a16:creationId xmlns:a16="http://schemas.microsoft.com/office/drawing/2014/main" id="{5C0BAB76-F4ED-5968-3AD4-E07A6FCEFAE8}"/>
                      </a:ext>
                    </a:extLst>
                  </p:cNvPr>
                  <p:cNvGrpSpPr/>
                  <p:nvPr/>
                </p:nvGrpSpPr>
                <p:grpSpPr>
                  <a:xfrm>
                    <a:off x="4190854" y="4432094"/>
                    <a:ext cx="1934413" cy="1682955"/>
                    <a:chOff x="3055176" y="4432094"/>
                    <a:chExt cx="1934413" cy="1682955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196" name="円: 塗りつぶしなし 195">
                      <a:extLst>
                        <a:ext uri="{FF2B5EF4-FFF2-40B4-BE49-F238E27FC236}">
                          <a16:creationId xmlns:a16="http://schemas.microsoft.com/office/drawing/2014/main" id="{3B8D6E58-9FA9-25EF-6204-F2EE5042C310}"/>
                        </a:ext>
                      </a:extLst>
                    </p:cNvPr>
                    <p:cNvSpPr/>
                    <p:nvPr/>
                  </p:nvSpPr>
                  <p:spPr>
                    <a:xfrm rot="20595012">
                      <a:off x="3055176" y="4485081"/>
                      <a:ext cx="1237326" cy="1385928"/>
                    </a:xfrm>
                    <a:prstGeom prst="donut">
                      <a:avLst>
                        <a:gd name="adj" fmla="val 5618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197" name="グループ化 196">
                      <a:extLst>
                        <a:ext uri="{FF2B5EF4-FFF2-40B4-BE49-F238E27FC236}">
                          <a16:creationId xmlns:a16="http://schemas.microsoft.com/office/drawing/2014/main" id="{AE7115E1-48D0-BC3B-F990-6DAE357059C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45182" y="4432094"/>
                      <a:ext cx="1044407" cy="1682955"/>
                      <a:chOff x="3945182" y="4432094"/>
                      <a:chExt cx="1044407" cy="1682955"/>
                    </a:xfrm>
                    <a:grpFill/>
                  </p:grpSpPr>
                  <p:sp>
                    <p:nvSpPr>
                      <p:cNvPr id="198" name="四角形: 上の 2 つの角を丸める 197">
                        <a:extLst>
                          <a:ext uri="{FF2B5EF4-FFF2-40B4-BE49-F238E27FC236}">
                            <a16:creationId xmlns:a16="http://schemas.microsoft.com/office/drawing/2014/main" id="{8484EC44-1044-2A24-E5ED-502706FA99D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70296" y="5148084"/>
                        <a:ext cx="151822" cy="764559"/>
                      </a:xfrm>
                      <a:prstGeom prst="round2SameRect">
                        <a:avLst>
                          <a:gd name="adj1" fmla="val 16682"/>
                          <a:gd name="adj2" fmla="val 9773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199" name="四角形: 上の 2 つの角を丸める 198">
                        <a:extLst>
                          <a:ext uri="{FF2B5EF4-FFF2-40B4-BE49-F238E27FC236}">
                            <a16:creationId xmlns:a16="http://schemas.microsoft.com/office/drawing/2014/main" id="{812911A5-698A-6577-810A-AD5A581725D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74634" y="4896659"/>
                        <a:ext cx="159715" cy="1134243"/>
                      </a:xfrm>
                      <a:prstGeom prst="round2SameRect">
                        <a:avLst>
                          <a:gd name="adj1" fmla="val 16682"/>
                          <a:gd name="adj2" fmla="val 9773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0" name="四角形: 上の 2 つの角を丸める 199">
                        <a:extLst>
                          <a:ext uri="{FF2B5EF4-FFF2-40B4-BE49-F238E27FC236}">
                            <a16:creationId xmlns:a16="http://schemas.microsoft.com/office/drawing/2014/main" id="{3DC31F6E-AA68-4858-0F7E-3A3E696CB5A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83831" y="4467225"/>
                        <a:ext cx="752475" cy="16478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1" name="四角形: 上の 2 つの角を丸める 200">
                        <a:extLst>
                          <a:ext uri="{FF2B5EF4-FFF2-40B4-BE49-F238E27FC236}">
                            <a16:creationId xmlns:a16="http://schemas.microsoft.com/office/drawing/2014/main" id="{13D3359D-5875-F7E3-41F8-DAAB4269BA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83831" y="4992920"/>
                        <a:ext cx="871537" cy="134923"/>
                      </a:xfrm>
                      <a:prstGeom prst="round2SameRect">
                        <a:avLst>
                          <a:gd name="adj1" fmla="val 16682"/>
                          <a:gd name="adj2" fmla="val 9773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02" name="フリーフォーム: 図形 201">
                        <a:extLst>
                          <a:ext uri="{FF2B5EF4-FFF2-40B4-BE49-F238E27FC236}">
                            <a16:creationId xmlns:a16="http://schemas.microsoft.com/office/drawing/2014/main" id="{6EFC4E44-0B58-48FF-88C1-E0458EFC1EE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45182" y="4432094"/>
                        <a:ext cx="1044407" cy="1682955"/>
                      </a:xfrm>
                      <a:custGeom>
                        <a:avLst/>
                        <a:gdLst>
                          <a:gd name="connsiteX0" fmla="*/ 432534 w 1044407"/>
                          <a:gd name="connsiteY0" fmla="*/ 0 h 1682955"/>
                          <a:gd name="connsiteX1" fmla="*/ 597586 w 1044407"/>
                          <a:gd name="connsiteY1" fmla="*/ 32163 h 1682955"/>
                          <a:gd name="connsiteX2" fmla="*/ 834697 w 1044407"/>
                          <a:gd name="connsiteY2" fmla="*/ 228853 h 1682955"/>
                          <a:gd name="connsiteX3" fmla="*/ 893573 w 1044407"/>
                          <a:gd name="connsiteY3" fmla="*/ 337685 h 1682955"/>
                          <a:gd name="connsiteX4" fmla="*/ 1043879 w 1044407"/>
                          <a:gd name="connsiteY4" fmla="*/ 1004678 h 1682955"/>
                          <a:gd name="connsiteX5" fmla="*/ 961659 w 1044407"/>
                          <a:gd name="connsiteY5" fmla="*/ 1598490 h 1682955"/>
                          <a:gd name="connsiteX6" fmla="*/ 948928 w 1044407"/>
                          <a:gd name="connsiteY6" fmla="*/ 1629325 h 1682955"/>
                          <a:gd name="connsiteX7" fmla="*/ 900584 w 1044407"/>
                          <a:gd name="connsiteY7" fmla="*/ 1598724 h 1682955"/>
                          <a:gd name="connsiteX8" fmla="*/ 918729 w 1044407"/>
                          <a:gd name="connsiteY8" fmla="*/ 1549426 h 1682955"/>
                          <a:gd name="connsiteX9" fmla="*/ 986355 w 1044407"/>
                          <a:gd name="connsiteY9" fmla="*/ 1009840 h 1682955"/>
                          <a:gd name="connsiteX10" fmla="*/ 773899 w 1044407"/>
                          <a:gd name="connsiteY10" fmla="*/ 247725 h 1682955"/>
                          <a:gd name="connsiteX11" fmla="*/ 727716 w 1044407"/>
                          <a:gd name="connsiteY11" fmla="*/ 194879 h 1682955"/>
                          <a:gd name="connsiteX12" fmla="*/ 697643 w 1044407"/>
                          <a:gd name="connsiteY12" fmla="*/ 159520 h 1682955"/>
                          <a:gd name="connsiteX13" fmla="*/ 581088 w 1044407"/>
                          <a:gd name="connsiteY13" fmla="*/ 87586 h 1682955"/>
                          <a:gd name="connsiteX14" fmla="*/ 103979 w 1044407"/>
                          <a:gd name="connsiteY14" fmla="*/ 223361 h 1682955"/>
                          <a:gd name="connsiteX15" fmla="*/ 60812 w 1044407"/>
                          <a:gd name="connsiteY15" fmla="*/ 286886 h 1682955"/>
                          <a:gd name="connsiteX16" fmla="*/ 60812 w 1044407"/>
                          <a:gd name="connsiteY16" fmla="*/ 1677801 h 1682955"/>
                          <a:gd name="connsiteX17" fmla="*/ 55658 w 1044407"/>
                          <a:gd name="connsiteY17" fmla="*/ 1682955 h 1682955"/>
                          <a:gd name="connsiteX18" fmla="*/ 5154 w 1044407"/>
                          <a:gd name="connsiteY18" fmla="*/ 1682955 h 1682955"/>
                          <a:gd name="connsiteX19" fmla="*/ 0 w 1044407"/>
                          <a:gd name="connsiteY19" fmla="*/ 1677801 h 1682955"/>
                          <a:gd name="connsiteX20" fmla="*/ 0 w 1044407"/>
                          <a:gd name="connsiteY20" fmla="*/ 137772 h 1682955"/>
                          <a:gd name="connsiteX21" fmla="*/ 27010 w 1044407"/>
                          <a:gd name="connsiteY21" fmla="*/ 110762 h 1682955"/>
                          <a:gd name="connsiteX22" fmla="*/ 33802 w 1044407"/>
                          <a:gd name="connsiteY22" fmla="*/ 110762 h 1682955"/>
                          <a:gd name="connsiteX23" fmla="*/ 60812 w 1044407"/>
                          <a:gd name="connsiteY23" fmla="*/ 137772 h 1682955"/>
                          <a:gd name="connsiteX24" fmla="*/ 60812 w 1044407"/>
                          <a:gd name="connsiteY24" fmla="*/ 191771 h 1682955"/>
                          <a:gd name="connsiteX25" fmla="*/ 94478 w 1044407"/>
                          <a:gd name="connsiteY25" fmla="*/ 147605 h 1682955"/>
                          <a:gd name="connsiteX26" fmla="*/ 432534 w 1044407"/>
                          <a:gd name="connsiteY26" fmla="*/ 0 h 16829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</a:cxnLst>
                        <a:rect l="l" t="t" r="r" b="b"/>
                        <a:pathLst>
                          <a:path w="1044407" h="1682955">
                            <a:moveTo>
                              <a:pt x="432534" y="0"/>
                            </a:moveTo>
                            <a:cubicBezTo>
                              <a:pt x="487604" y="91"/>
                              <a:pt x="543320" y="10545"/>
                              <a:pt x="597586" y="32163"/>
                            </a:cubicBezTo>
                            <a:cubicBezTo>
                              <a:pt x="693562" y="70398"/>
                              <a:pt x="775146" y="139771"/>
                              <a:pt x="834697" y="228853"/>
                            </a:cubicBezTo>
                            <a:lnTo>
                              <a:pt x="893573" y="337685"/>
                            </a:lnTo>
                            <a:cubicBezTo>
                              <a:pt x="983329" y="512880"/>
                              <a:pt x="1037990" y="750089"/>
                              <a:pt x="1043879" y="1004678"/>
                            </a:cubicBezTo>
                            <a:cubicBezTo>
                              <a:pt x="1048778" y="1216426"/>
                              <a:pt x="1019495" y="1423859"/>
                              <a:pt x="961659" y="1598490"/>
                            </a:cubicBezTo>
                            <a:lnTo>
                              <a:pt x="948928" y="1629325"/>
                            </a:lnTo>
                            <a:lnTo>
                              <a:pt x="900584" y="1598724"/>
                            </a:lnTo>
                            <a:lnTo>
                              <a:pt x="918729" y="1549426"/>
                            </a:lnTo>
                            <a:cubicBezTo>
                              <a:pt x="966315" y="1389116"/>
                              <a:pt x="990276" y="1201288"/>
                              <a:pt x="986355" y="1009840"/>
                            </a:cubicBezTo>
                            <a:cubicBezTo>
                              <a:pt x="979968" y="697976"/>
                              <a:pt x="900469" y="412799"/>
                              <a:pt x="773899" y="247725"/>
                            </a:cubicBezTo>
                            <a:cubicBezTo>
                              <a:pt x="758783" y="228011"/>
                              <a:pt x="743365" y="210413"/>
                              <a:pt x="727716" y="194879"/>
                            </a:cubicBezTo>
                            <a:lnTo>
                              <a:pt x="697643" y="159520"/>
                            </a:lnTo>
                            <a:cubicBezTo>
                              <a:pt x="662543" y="129441"/>
                              <a:pt x="623413" y="105036"/>
                              <a:pt x="581088" y="87586"/>
                            </a:cubicBezTo>
                            <a:cubicBezTo>
                              <a:pt x="411113" y="17509"/>
                              <a:pt x="224722" y="73491"/>
                              <a:pt x="103979" y="223361"/>
                            </a:cubicBezTo>
                            <a:lnTo>
                              <a:pt x="60812" y="286886"/>
                            </a:lnTo>
                            <a:lnTo>
                              <a:pt x="60812" y="1677801"/>
                            </a:lnTo>
                            <a:cubicBezTo>
                              <a:pt x="60812" y="1680647"/>
                              <a:pt x="58504" y="1682955"/>
                              <a:pt x="55658" y="1682955"/>
                            </a:cubicBezTo>
                            <a:lnTo>
                              <a:pt x="5154" y="1682955"/>
                            </a:lnTo>
                            <a:cubicBezTo>
                              <a:pt x="2308" y="1682955"/>
                              <a:pt x="0" y="1680647"/>
                              <a:pt x="0" y="1677801"/>
                            </a:cubicBezTo>
                            <a:lnTo>
                              <a:pt x="0" y="137772"/>
                            </a:lnTo>
                            <a:cubicBezTo>
                              <a:pt x="0" y="122855"/>
                              <a:pt x="12093" y="110762"/>
                              <a:pt x="27010" y="110762"/>
                            </a:cubicBezTo>
                            <a:lnTo>
                              <a:pt x="33802" y="110762"/>
                            </a:lnTo>
                            <a:cubicBezTo>
                              <a:pt x="48719" y="110762"/>
                              <a:pt x="60812" y="122855"/>
                              <a:pt x="60812" y="137772"/>
                            </a:cubicBezTo>
                            <a:lnTo>
                              <a:pt x="60812" y="191771"/>
                            </a:lnTo>
                            <a:lnTo>
                              <a:pt x="94478" y="147605"/>
                            </a:lnTo>
                            <a:cubicBezTo>
                              <a:pt x="187989" y="52048"/>
                              <a:pt x="308628" y="-205"/>
                              <a:pt x="432534" y="0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89" name="グループ化 188">
                    <a:extLst>
                      <a:ext uri="{FF2B5EF4-FFF2-40B4-BE49-F238E27FC236}">
                        <a16:creationId xmlns:a16="http://schemas.microsoft.com/office/drawing/2014/main" id="{706B3E33-D1D9-7315-15E2-A9E846E99C4E}"/>
                      </a:ext>
                    </a:extLst>
                  </p:cNvPr>
                  <p:cNvGrpSpPr/>
                  <p:nvPr/>
                </p:nvGrpSpPr>
                <p:grpSpPr>
                  <a:xfrm>
                    <a:off x="5297753" y="4975057"/>
                    <a:ext cx="438994" cy="900565"/>
                    <a:chOff x="1766043" y="4299941"/>
                    <a:chExt cx="640760" cy="1314473"/>
                  </a:xfrm>
                </p:grpSpPr>
                <p:sp>
                  <p:nvSpPr>
                    <p:cNvPr id="190" name="楕円 189">
                      <a:extLst>
                        <a:ext uri="{FF2B5EF4-FFF2-40B4-BE49-F238E27FC236}">
                          <a16:creationId xmlns:a16="http://schemas.microsoft.com/office/drawing/2014/main" id="{AC2F9E40-6B57-DEC7-8111-E34AC9171B29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2123317" y="5008997"/>
                      <a:ext cx="223837" cy="111547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9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1" name="楕円 190">
                      <a:extLst>
                        <a:ext uri="{FF2B5EF4-FFF2-40B4-BE49-F238E27FC236}">
                          <a16:creationId xmlns:a16="http://schemas.microsoft.com/office/drawing/2014/main" id="{0A07D69B-CBD9-6D87-A54E-6A633FD2492C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126273" y="5031906"/>
                      <a:ext cx="223837" cy="111547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2" name="四角形: 角を丸くする 191">
                      <a:extLst>
                        <a:ext uri="{FF2B5EF4-FFF2-40B4-BE49-F238E27FC236}">
                          <a16:creationId xmlns:a16="http://schemas.microsoft.com/office/drawing/2014/main" id="{A3F304E7-C0E5-9924-97A3-9534E27521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52853" y="4299941"/>
                      <a:ext cx="45719" cy="7142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3" name="楕円 325">
                      <a:extLst>
                        <a:ext uri="{FF2B5EF4-FFF2-40B4-BE49-F238E27FC236}">
                          <a16:creationId xmlns:a16="http://schemas.microsoft.com/office/drawing/2014/main" id="{56FB1805-0038-684A-89C8-85972525F230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972571" y="4879598"/>
                      <a:ext cx="227704" cy="137260"/>
                    </a:xfrm>
                    <a:custGeom>
                      <a:avLst/>
                      <a:gdLst>
                        <a:gd name="connsiteX0" fmla="*/ 0 w 640760"/>
                        <a:gd name="connsiteY0" fmla="*/ 344711 h 689421"/>
                        <a:gd name="connsiteX1" fmla="*/ 320380 w 640760"/>
                        <a:gd name="connsiteY1" fmla="*/ 0 h 689421"/>
                        <a:gd name="connsiteX2" fmla="*/ 640760 w 640760"/>
                        <a:gd name="connsiteY2" fmla="*/ 344711 h 689421"/>
                        <a:gd name="connsiteX3" fmla="*/ 320380 w 640760"/>
                        <a:gd name="connsiteY3" fmla="*/ 689422 h 689421"/>
                        <a:gd name="connsiteX4" fmla="*/ 0 w 640760"/>
                        <a:gd name="connsiteY4" fmla="*/ 344711 h 689421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13222"/>
                        <a:gd name="connsiteX1" fmla="*/ 320380 w 640760"/>
                        <a:gd name="connsiteY1" fmla="*/ 0 h 613222"/>
                        <a:gd name="connsiteX2" fmla="*/ 640760 w 640760"/>
                        <a:gd name="connsiteY2" fmla="*/ 344711 h 613222"/>
                        <a:gd name="connsiteX3" fmla="*/ 313236 w 640760"/>
                        <a:gd name="connsiteY3" fmla="*/ 613222 h 613222"/>
                        <a:gd name="connsiteX4" fmla="*/ 0 w 640760"/>
                        <a:gd name="connsiteY4" fmla="*/ 344711 h 613222"/>
                        <a:gd name="connsiteX0" fmla="*/ 0 w 640760"/>
                        <a:gd name="connsiteY0" fmla="*/ 430436 h 698947"/>
                        <a:gd name="connsiteX1" fmla="*/ 320380 w 640760"/>
                        <a:gd name="connsiteY1" fmla="*/ 0 h 698947"/>
                        <a:gd name="connsiteX2" fmla="*/ 640760 w 640760"/>
                        <a:gd name="connsiteY2" fmla="*/ 430436 h 698947"/>
                        <a:gd name="connsiteX3" fmla="*/ 313236 w 640760"/>
                        <a:gd name="connsiteY3" fmla="*/ 698947 h 698947"/>
                        <a:gd name="connsiteX4" fmla="*/ 0 w 640760"/>
                        <a:gd name="connsiteY4" fmla="*/ 430436 h 6989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40760" h="698947">
                          <a:moveTo>
                            <a:pt x="0" y="430436"/>
                          </a:moveTo>
                          <a:cubicBezTo>
                            <a:pt x="0" y="240057"/>
                            <a:pt x="143439" y="0"/>
                            <a:pt x="320380" y="0"/>
                          </a:cubicBezTo>
                          <a:cubicBezTo>
                            <a:pt x="497321" y="0"/>
                            <a:pt x="640760" y="240057"/>
                            <a:pt x="640760" y="430436"/>
                          </a:cubicBezTo>
                          <a:cubicBezTo>
                            <a:pt x="640760" y="620815"/>
                            <a:pt x="490177" y="698947"/>
                            <a:pt x="313236" y="698947"/>
                          </a:cubicBezTo>
                          <a:cubicBezTo>
                            <a:pt x="136295" y="698947"/>
                            <a:pt x="0" y="620815"/>
                            <a:pt x="0" y="430436"/>
                          </a:cubicBezTo>
                          <a:close/>
                        </a:path>
                      </a:pathLst>
                    </a:custGeom>
                    <a:solidFill>
                      <a:srgbClr val="5B9BD5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4" name="楕円 325">
                      <a:extLst>
                        <a:ext uri="{FF2B5EF4-FFF2-40B4-BE49-F238E27FC236}">
                          <a16:creationId xmlns:a16="http://schemas.microsoft.com/office/drawing/2014/main" id="{8F261F35-14DC-102D-9D38-40F667C5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6043" y="4994275"/>
                      <a:ext cx="640760" cy="620139"/>
                    </a:xfrm>
                    <a:custGeom>
                      <a:avLst/>
                      <a:gdLst>
                        <a:gd name="connsiteX0" fmla="*/ 0 w 640760"/>
                        <a:gd name="connsiteY0" fmla="*/ 344711 h 689421"/>
                        <a:gd name="connsiteX1" fmla="*/ 320380 w 640760"/>
                        <a:gd name="connsiteY1" fmla="*/ 0 h 689421"/>
                        <a:gd name="connsiteX2" fmla="*/ 640760 w 640760"/>
                        <a:gd name="connsiteY2" fmla="*/ 344711 h 689421"/>
                        <a:gd name="connsiteX3" fmla="*/ 320380 w 640760"/>
                        <a:gd name="connsiteY3" fmla="*/ 689422 h 689421"/>
                        <a:gd name="connsiteX4" fmla="*/ 0 w 640760"/>
                        <a:gd name="connsiteY4" fmla="*/ 344711 h 689421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13222"/>
                        <a:gd name="connsiteX1" fmla="*/ 320380 w 640760"/>
                        <a:gd name="connsiteY1" fmla="*/ 0 h 613222"/>
                        <a:gd name="connsiteX2" fmla="*/ 640760 w 640760"/>
                        <a:gd name="connsiteY2" fmla="*/ 344711 h 613222"/>
                        <a:gd name="connsiteX3" fmla="*/ 313236 w 640760"/>
                        <a:gd name="connsiteY3" fmla="*/ 613222 h 613222"/>
                        <a:gd name="connsiteX4" fmla="*/ 0 w 640760"/>
                        <a:gd name="connsiteY4" fmla="*/ 344711 h 613222"/>
                        <a:gd name="connsiteX0" fmla="*/ 0 w 640760"/>
                        <a:gd name="connsiteY0" fmla="*/ 430436 h 698947"/>
                        <a:gd name="connsiteX1" fmla="*/ 320380 w 640760"/>
                        <a:gd name="connsiteY1" fmla="*/ 0 h 698947"/>
                        <a:gd name="connsiteX2" fmla="*/ 640760 w 640760"/>
                        <a:gd name="connsiteY2" fmla="*/ 430436 h 698947"/>
                        <a:gd name="connsiteX3" fmla="*/ 313236 w 640760"/>
                        <a:gd name="connsiteY3" fmla="*/ 698947 h 698947"/>
                        <a:gd name="connsiteX4" fmla="*/ 0 w 640760"/>
                        <a:gd name="connsiteY4" fmla="*/ 430436 h 6989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40760" h="698947">
                          <a:moveTo>
                            <a:pt x="0" y="430436"/>
                          </a:moveTo>
                          <a:cubicBezTo>
                            <a:pt x="0" y="240057"/>
                            <a:pt x="143439" y="0"/>
                            <a:pt x="320380" y="0"/>
                          </a:cubicBezTo>
                          <a:cubicBezTo>
                            <a:pt x="497321" y="0"/>
                            <a:pt x="640760" y="240057"/>
                            <a:pt x="640760" y="430436"/>
                          </a:cubicBezTo>
                          <a:cubicBezTo>
                            <a:pt x="640760" y="620815"/>
                            <a:pt x="490177" y="698947"/>
                            <a:pt x="313236" y="698947"/>
                          </a:cubicBezTo>
                          <a:cubicBezTo>
                            <a:pt x="136295" y="698947"/>
                            <a:pt x="0" y="620815"/>
                            <a:pt x="0" y="430436"/>
                          </a:cubicBezTo>
                          <a:close/>
                        </a:path>
                      </a:pathLst>
                    </a:custGeom>
                    <a:solidFill>
                      <a:srgbClr val="5B9BD5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95" name="楕円 194">
                      <a:extLst>
                        <a:ext uri="{FF2B5EF4-FFF2-40B4-BE49-F238E27FC236}">
                          <a16:creationId xmlns:a16="http://schemas.microsoft.com/office/drawing/2014/main" id="{253CC107-ED89-2C18-DAF6-D8922B731A2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1200" y="4983419"/>
                      <a:ext cx="223837" cy="45719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69" name="楕円 325">
                <a:extLst>
                  <a:ext uri="{FF2B5EF4-FFF2-40B4-BE49-F238E27FC236}">
                    <a16:creationId xmlns:a16="http://schemas.microsoft.com/office/drawing/2014/main" id="{7090EC48-2ED9-3797-5FF2-2BCD4D6BC9CA}"/>
                  </a:ext>
                </a:extLst>
              </p:cNvPr>
              <p:cNvSpPr/>
              <p:nvPr/>
            </p:nvSpPr>
            <p:spPr>
              <a:xfrm>
                <a:off x="4501262" y="3337773"/>
                <a:ext cx="198260" cy="163591"/>
              </a:xfrm>
              <a:custGeom>
                <a:avLst/>
                <a:gdLst>
                  <a:gd name="connsiteX0" fmla="*/ 0 w 640760"/>
                  <a:gd name="connsiteY0" fmla="*/ 344711 h 689421"/>
                  <a:gd name="connsiteX1" fmla="*/ 320380 w 640760"/>
                  <a:gd name="connsiteY1" fmla="*/ 0 h 689421"/>
                  <a:gd name="connsiteX2" fmla="*/ 640760 w 640760"/>
                  <a:gd name="connsiteY2" fmla="*/ 344711 h 689421"/>
                  <a:gd name="connsiteX3" fmla="*/ 320380 w 640760"/>
                  <a:gd name="connsiteY3" fmla="*/ 689422 h 689421"/>
                  <a:gd name="connsiteX4" fmla="*/ 0 w 640760"/>
                  <a:gd name="connsiteY4" fmla="*/ 344711 h 689421"/>
                  <a:gd name="connsiteX0" fmla="*/ 0 w 640760"/>
                  <a:gd name="connsiteY0" fmla="*/ 344711 h 689422"/>
                  <a:gd name="connsiteX1" fmla="*/ 320380 w 640760"/>
                  <a:gd name="connsiteY1" fmla="*/ 0 h 689422"/>
                  <a:gd name="connsiteX2" fmla="*/ 640760 w 640760"/>
                  <a:gd name="connsiteY2" fmla="*/ 344711 h 689422"/>
                  <a:gd name="connsiteX3" fmla="*/ 320380 w 640760"/>
                  <a:gd name="connsiteY3" fmla="*/ 689422 h 689422"/>
                  <a:gd name="connsiteX4" fmla="*/ 0 w 640760"/>
                  <a:gd name="connsiteY4" fmla="*/ 344711 h 689422"/>
                  <a:gd name="connsiteX0" fmla="*/ 0 w 640760"/>
                  <a:gd name="connsiteY0" fmla="*/ 344711 h 689422"/>
                  <a:gd name="connsiteX1" fmla="*/ 320380 w 640760"/>
                  <a:gd name="connsiteY1" fmla="*/ 0 h 689422"/>
                  <a:gd name="connsiteX2" fmla="*/ 640760 w 640760"/>
                  <a:gd name="connsiteY2" fmla="*/ 344711 h 689422"/>
                  <a:gd name="connsiteX3" fmla="*/ 320380 w 640760"/>
                  <a:gd name="connsiteY3" fmla="*/ 689422 h 689422"/>
                  <a:gd name="connsiteX4" fmla="*/ 0 w 640760"/>
                  <a:gd name="connsiteY4" fmla="*/ 344711 h 689422"/>
                  <a:gd name="connsiteX0" fmla="*/ 0 w 640760"/>
                  <a:gd name="connsiteY0" fmla="*/ 344711 h 689422"/>
                  <a:gd name="connsiteX1" fmla="*/ 320380 w 640760"/>
                  <a:gd name="connsiteY1" fmla="*/ 0 h 689422"/>
                  <a:gd name="connsiteX2" fmla="*/ 640760 w 640760"/>
                  <a:gd name="connsiteY2" fmla="*/ 344711 h 689422"/>
                  <a:gd name="connsiteX3" fmla="*/ 320380 w 640760"/>
                  <a:gd name="connsiteY3" fmla="*/ 689422 h 689422"/>
                  <a:gd name="connsiteX4" fmla="*/ 0 w 640760"/>
                  <a:gd name="connsiteY4" fmla="*/ 344711 h 689422"/>
                  <a:gd name="connsiteX0" fmla="*/ 0 w 640760"/>
                  <a:gd name="connsiteY0" fmla="*/ 344711 h 613222"/>
                  <a:gd name="connsiteX1" fmla="*/ 320380 w 640760"/>
                  <a:gd name="connsiteY1" fmla="*/ 0 h 613222"/>
                  <a:gd name="connsiteX2" fmla="*/ 640760 w 640760"/>
                  <a:gd name="connsiteY2" fmla="*/ 344711 h 613222"/>
                  <a:gd name="connsiteX3" fmla="*/ 313236 w 640760"/>
                  <a:gd name="connsiteY3" fmla="*/ 613222 h 613222"/>
                  <a:gd name="connsiteX4" fmla="*/ 0 w 640760"/>
                  <a:gd name="connsiteY4" fmla="*/ 344711 h 613222"/>
                  <a:gd name="connsiteX0" fmla="*/ 0 w 640760"/>
                  <a:gd name="connsiteY0" fmla="*/ 430436 h 698947"/>
                  <a:gd name="connsiteX1" fmla="*/ 320380 w 640760"/>
                  <a:gd name="connsiteY1" fmla="*/ 0 h 698947"/>
                  <a:gd name="connsiteX2" fmla="*/ 640760 w 640760"/>
                  <a:gd name="connsiteY2" fmla="*/ 430436 h 698947"/>
                  <a:gd name="connsiteX3" fmla="*/ 313236 w 640760"/>
                  <a:gd name="connsiteY3" fmla="*/ 698947 h 698947"/>
                  <a:gd name="connsiteX4" fmla="*/ 0 w 640760"/>
                  <a:gd name="connsiteY4" fmla="*/ 430436 h 69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760" h="698947">
                    <a:moveTo>
                      <a:pt x="0" y="430436"/>
                    </a:moveTo>
                    <a:cubicBezTo>
                      <a:pt x="0" y="240057"/>
                      <a:pt x="143439" y="0"/>
                      <a:pt x="320380" y="0"/>
                    </a:cubicBezTo>
                    <a:cubicBezTo>
                      <a:pt x="497321" y="0"/>
                      <a:pt x="640760" y="240057"/>
                      <a:pt x="640760" y="430436"/>
                    </a:cubicBezTo>
                    <a:cubicBezTo>
                      <a:pt x="640760" y="620815"/>
                      <a:pt x="490177" y="698947"/>
                      <a:pt x="313236" y="698947"/>
                    </a:cubicBezTo>
                    <a:cubicBezTo>
                      <a:pt x="136295" y="698947"/>
                      <a:pt x="0" y="620815"/>
                      <a:pt x="0" y="430436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88990475-BFA3-4326-7642-C34D8BBE4CD1}"/>
                </a:ext>
              </a:extLst>
            </p:cNvPr>
            <p:cNvSpPr/>
            <p:nvPr/>
          </p:nvSpPr>
          <p:spPr>
            <a:xfrm rot="10220869">
              <a:off x="4859397" y="2283202"/>
              <a:ext cx="180843" cy="446970"/>
            </a:xfrm>
            <a:custGeom>
              <a:avLst/>
              <a:gdLst>
                <a:gd name="connsiteX0" fmla="*/ 130869 w 180843"/>
                <a:gd name="connsiteY0" fmla="*/ 446970 h 446970"/>
                <a:gd name="connsiteX1" fmla="*/ 0 w 180843"/>
                <a:gd name="connsiteY1" fmla="*/ 446970 h 446970"/>
                <a:gd name="connsiteX2" fmla="*/ 21174 w 180843"/>
                <a:gd name="connsiteY2" fmla="*/ 86048 h 446970"/>
                <a:gd name="connsiteX3" fmla="*/ 17170 w 180843"/>
                <a:gd name="connsiteY3" fmla="*/ 83132 h 446970"/>
                <a:gd name="connsiteX4" fmla="*/ 9595 w 180843"/>
                <a:gd name="connsiteY4" fmla="*/ 70994 h 446970"/>
                <a:gd name="connsiteX5" fmla="*/ 45515 w 180843"/>
                <a:gd name="connsiteY5" fmla="*/ 44103 h 446970"/>
                <a:gd name="connsiteX6" fmla="*/ 167657 w 180843"/>
                <a:gd name="connsiteY6" fmla="*/ 534 h 446970"/>
                <a:gd name="connsiteX7" fmla="*/ 180843 w 180843"/>
                <a:gd name="connsiteY7" fmla="*/ 0 h 446970"/>
                <a:gd name="connsiteX8" fmla="*/ 144246 w 180843"/>
                <a:gd name="connsiteY8" fmla="*/ 41983 h 446970"/>
                <a:gd name="connsiteX9" fmla="*/ 118361 w 180843"/>
                <a:gd name="connsiteY9" fmla="*/ 88385 h 446970"/>
                <a:gd name="connsiteX10" fmla="*/ 110132 w 180843"/>
                <a:gd name="connsiteY10" fmla="*/ 93486 h 44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843" h="446970">
                  <a:moveTo>
                    <a:pt x="130869" y="446970"/>
                  </a:moveTo>
                  <a:lnTo>
                    <a:pt x="0" y="446970"/>
                  </a:lnTo>
                  <a:lnTo>
                    <a:pt x="21174" y="86048"/>
                  </a:lnTo>
                  <a:lnTo>
                    <a:pt x="17170" y="83132"/>
                  </a:lnTo>
                  <a:lnTo>
                    <a:pt x="9595" y="70994"/>
                  </a:lnTo>
                  <a:lnTo>
                    <a:pt x="45515" y="44103"/>
                  </a:lnTo>
                  <a:cubicBezTo>
                    <a:pt x="81826" y="22091"/>
                    <a:pt x="123034" y="6903"/>
                    <a:pt x="167657" y="534"/>
                  </a:cubicBezTo>
                  <a:lnTo>
                    <a:pt x="180843" y="0"/>
                  </a:lnTo>
                  <a:lnTo>
                    <a:pt x="144246" y="41983"/>
                  </a:lnTo>
                  <a:cubicBezTo>
                    <a:pt x="140734" y="60527"/>
                    <a:pt x="131384" y="76774"/>
                    <a:pt x="118361" y="88385"/>
                  </a:cubicBezTo>
                  <a:lnTo>
                    <a:pt x="110132" y="9348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6" name="四角形: 上の 2 つの角を丸める 165">
              <a:extLst>
                <a:ext uri="{FF2B5EF4-FFF2-40B4-BE49-F238E27FC236}">
                  <a16:creationId xmlns:a16="http://schemas.microsoft.com/office/drawing/2014/main" id="{B393AD0E-DE12-AE72-6BB0-4BBC5B4B9034}"/>
                </a:ext>
              </a:extLst>
            </p:cNvPr>
            <p:cNvSpPr/>
            <p:nvPr/>
          </p:nvSpPr>
          <p:spPr>
            <a:xfrm rot="19633505">
              <a:off x="4728061" y="1932462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" name="矢印: 右 1">
            <a:extLst>
              <a:ext uri="{FF2B5EF4-FFF2-40B4-BE49-F238E27FC236}">
                <a16:creationId xmlns:a16="http://schemas.microsoft.com/office/drawing/2014/main" id="{F25AAF90-301B-13AF-2F18-BD99B735D8B5}"/>
              </a:ext>
            </a:extLst>
          </p:cNvPr>
          <p:cNvSpPr/>
          <p:nvPr/>
        </p:nvSpPr>
        <p:spPr>
          <a:xfrm>
            <a:off x="2582059" y="5009301"/>
            <a:ext cx="770076" cy="513384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3" name="矢印: 右 202">
            <a:extLst>
              <a:ext uri="{FF2B5EF4-FFF2-40B4-BE49-F238E27FC236}">
                <a16:creationId xmlns:a16="http://schemas.microsoft.com/office/drawing/2014/main" id="{21A83587-EAEB-9CC1-D291-F7D82DEE54BF}"/>
              </a:ext>
            </a:extLst>
          </p:cNvPr>
          <p:cNvSpPr/>
          <p:nvPr/>
        </p:nvSpPr>
        <p:spPr>
          <a:xfrm>
            <a:off x="5450531" y="5009301"/>
            <a:ext cx="770076" cy="513384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311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D0451F3-ECED-2266-AF5B-49A953D0723A}"/>
              </a:ext>
            </a:extLst>
          </p:cNvPr>
          <p:cNvSpPr txBox="1"/>
          <p:nvPr/>
        </p:nvSpPr>
        <p:spPr>
          <a:xfrm>
            <a:off x="926893" y="263763"/>
            <a:ext cx="8052216" cy="4010315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28575">
                  <a:noFill/>
                </a:ln>
              </a:rPr>
              <a:t>ポケットに</a:t>
            </a:r>
            <a:endParaRPr lang="en-US" altLang="ja-JP" sz="5400" dirty="0">
              <a:ln w="28575">
                <a:noFill/>
              </a:ln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手を入れて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走らない！</a:t>
            </a:r>
          </a:p>
        </p:txBody>
      </p: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9E726393-391C-35F7-1EDE-026C3FB1E061}"/>
              </a:ext>
            </a:extLst>
          </p:cNvPr>
          <p:cNvGrpSpPr/>
          <p:nvPr/>
        </p:nvGrpSpPr>
        <p:grpSpPr>
          <a:xfrm>
            <a:off x="2746237" y="4781862"/>
            <a:ext cx="4413526" cy="1771180"/>
            <a:chOff x="6745728" y="5161245"/>
            <a:chExt cx="2522790" cy="1012414"/>
          </a:xfrm>
        </p:grpSpPr>
        <p:sp>
          <p:nvSpPr>
            <p:cNvPr id="227" name="星: 10 pt 226">
              <a:extLst>
                <a:ext uri="{FF2B5EF4-FFF2-40B4-BE49-F238E27FC236}">
                  <a16:creationId xmlns:a16="http://schemas.microsoft.com/office/drawing/2014/main" id="{D2EC1D8E-70BF-4E2F-3586-4E67D6FC26AA}"/>
                </a:ext>
              </a:extLst>
            </p:cNvPr>
            <p:cNvSpPr/>
            <p:nvPr/>
          </p:nvSpPr>
          <p:spPr>
            <a:xfrm>
              <a:off x="6745728" y="5844007"/>
              <a:ext cx="1213608" cy="329652"/>
            </a:xfrm>
            <a:prstGeom prst="star10">
              <a:avLst>
                <a:gd name="adj" fmla="val 37232"/>
                <a:gd name="hf" fmla="val 1051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3895205E-1A7B-5BAE-0B67-8C7B7447A4F9}"/>
                </a:ext>
              </a:extLst>
            </p:cNvPr>
            <p:cNvGrpSpPr/>
            <p:nvPr/>
          </p:nvGrpSpPr>
          <p:grpSpPr>
            <a:xfrm rot="1306565">
              <a:off x="8691283" y="5527054"/>
              <a:ext cx="577235" cy="515157"/>
              <a:chOff x="8563295" y="5161245"/>
              <a:chExt cx="577235" cy="515157"/>
            </a:xfrm>
          </p:grpSpPr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49AAFC4D-AF56-A972-CA2F-793922FF74C3}"/>
                  </a:ext>
                </a:extLst>
              </p:cNvPr>
              <p:cNvSpPr/>
              <p:nvPr/>
            </p:nvSpPr>
            <p:spPr>
              <a:xfrm rot="4398351">
                <a:off x="8584411" y="5277053"/>
                <a:ext cx="378233" cy="420466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5600757E-C9E1-8811-4AD5-B13CB68C230B}"/>
                  </a:ext>
                </a:extLst>
              </p:cNvPr>
              <p:cNvSpPr/>
              <p:nvPr/>
            </p:nvSpPr>
            <p:spPr>
              <a:xfrm rot="11598351">
                <a:off x="8824146" y="5161245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9" name="台形 228">
              <a:extLst>
                <a:ext uri="{FF2B5EF4-FFF2-40B4-BE49-F238E27FC236}">
                  <a16:creationId xmlns:a16="http://schemas.microsoft.com/office/drawing/2014/main" id="{B0F30164-19E2-28CB-C8C9-5983720149AC}"/>
                </a:ext>
              </a:extLst>
            </p:cNvPr>
            <p:cNvSpPr/>
            <p:nvPr/>
          </p:nvSpPr>
          <p:spPr>
            <a:xfrm rot="16098351">
              <a:off x="7654443" y="5705833"/>
              <a:ext cx="133902" cy="169732"/>
            </a:xfrm>
            <a:prstGeom prst="trapezoid">
              <a:avLst>
                <a:gd name="adj" fmla="val 13481"/>
              </a:avLst>
            </a:pr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C1E7ACB1-6C0E-FBBB-F0EC-59A927D8656E}"/>
                </a:ext>
              </a:extLst>
            </p:cNvPr>
            <p:cNvSpPr/>
            <p:nvPr/>
          </p:nvSpPr>
          <p:spPr>
            <a:xfrm rot="4398351">
              <a:off x="8447252" y="5277053"/>
              <a:ext cx="378233" cy="420466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1" name="台形 230">
              <a:extLst>
                <a:ext uri="{FF2B5EF4-FFF2-40B4-BE49-F238E27FC236}">
                  <a16:creationId xmlns:a16="http://schemas.microsoft.com/office/drawing/2014/main" id="{C750B5D8-65EA-171F-6F29-48E57F4173AE}"/>
                </a:ext>
              </a:extLst>
            </p:cNvPr>
            <p:cNvSpPr/>
            <p:nvPr/>
          </p:nvSpPr>
          <p:spPr>
            <a:xfrm rot="3498351">
              <a:off x="8357324" y="5530343"/>
              <a:ext cx="337980" cy="301663"/>
            </a:xfrm>
            <a:prstGeom prst="trapezoid">
              <a:avLst>
                <a:gd name="adj" fmla="val 11414"/>
              </a:avLst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2" name="台形 231">
              <a:extLst>
                <a:ext uri="{FF2B5EF4-FFF2-40B4-BE49-F238E27FC236}">
                  <a16:creationId xmlns:a16="http://schemas.microsoft.com/office/drawing/2014/main" id="{9342D8A4-EED3-BC34-EF2F-6AD89DC655B6}"/>
                </a:ext>
              </a:extLst>
            </p:cNvPr>
            <p:cNvSpPr/>
            <p:nvPr/>
          </p:nvSpPr>
          <p:spPr>
            <a:xfrm rot="6198351">
              <a:off x="8330310" y="5610825"/>
              <a:ext cx="387555" cy="406805"/>
            </a:xfrm>
            <a:prstGeom prst="trapezoid">
              <a:avLst>
                <a:gd name="adj" fmla="val 11414"/>
              </a:avLst>
            </a:pr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1B7C119B-E7E5-B9CA-80A7-BA02536CA5FC}"/>
                </a:ext>
              </a:extLst>
            </p:cNvPr>
            <p:cNvSpPr/>
            <p:nvPr/>
          </p:nvSpPr>
          <p:spPr>
            <a:xfrm rot="11598351">
              <a:off x="8686987" y="5161245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0070C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4" name="四角形: 上の 2 つの角を丸める 233">
              <a:extLst>
                <a:ext uri="{FF2B5EF4-FFF2-40B4-BE49-F238E27FC236}">
                  <a16:creationId xmlns:a16="http://schemas.microsoft.com/office/drawing/2014/main" id="{DCF32C65-843A-711E-1513-CDB7B291D602}"/>
                </a:ext>
              </a:extLst>
            </p:cNvPr>
            <p:cNvSpPr/>
            <p:nvPr/>
          </p:nvSpPr>
          <p:spPr>
            <a:xfrm rot="16098351">
              <a:off x="7879116" y="5461560"/>
              <a:ext cx="401509" cy="638486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EE3CF265-4049-0940-C23F-A0B1C1F690F7}"/>
                </a:ext>
              </a:extLst>
            </p:cNvPr>
            <p:cNvGrpSpPr/>
            <p:nvPr/>
          </p:nvGrpSpPr>
          <p:grpSpPr>
            <a:xfrm rot="1800000">
              <a:off x="6919892" y="5203642"/>
              <a:ext cx="833445" cy="818451"/>
              <a:chOff x="6874395" y="5398762"/>
              <a:chExt cx="833445" cy="818451"/>
            </a:xfrm>
          </p:grpSpPr>
          <p:sp>
            <p:nvSpPr>
              <p:cNvPr id="239" name="楕円 95">
                <a:extLst>
                  <a:ext uri="{FF2B5EF4-FFF2-40B4-BE49-F238E27FC236}">
                    <a16:creationId xmlns:a16="http://schemas.microsoft.com/office/drawing/2014/main" id="{D04E0278-5017-3773-1B42-9CCD91975C99}"/>
                  </a:ext>
                </a:extLst>
              </p:cNvPr>
              <p:cNvSpPr/>
              <p:nvPr/>
            </p:nvSpPr>
            <p:spPr>
              <a:xfrm rot="16098351">
                <a:off x="7340039" y="6080347"/>
                <a:ext cx="89113" cy="184619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B12A43D-2935-C4CE-B617-4540370FB6AA}"/>
                  </a:ext>
                </a:extLst>
              </p:cNvPr>
              <p:cNvSpPr/>
              <p:nvPr/>
            </p:nvSpPr>
            <p:spPr>
              <a:xfrm rot="16098351">
                <a:off x="6939507" y="5428810"/>
                <a:ext cx="756848" cy="779818"/>
              </a:xfrm>
              <a:custGeom>
                <a:avLst/>
                <a:gdLst>
                  <a:gd name="connsiteX0" fmla="*/ 590004 w 756848"/>
                  <a:gd name="connsiteY0" fmla="*/ 66590 h 779818"/>
                  <a:gd name="connsiteX1" fmla="*/ 756848 w 756848"/>
                  <a:gd name="connsiteY1" fmla="*/ 389909 h 779818"/>
                  <a:gd name="connsiteX2" fmla="*/ 378424 w 756848"/>
                  <a:gd name="connsiteY2" fmla="*/ 779818 h 779818"/>
                  <a:gd name="connsiteX3" fmla="*/ 265893 w 756848"/>
                  <a:gd name="connsiteY3" fmla="*/ 762289 h 779818"/>
                  <a:gd name="connsiteX4" fmla="*/ 225025 w 756848"/>
                  <a:gd name="connsiteY4" fmla="*/ 742046 h 779818"/>
                  <a:gd name="connsiteX5" fmla="*/ 227702 w 756848"/>
                  <a:gd name="connsiteY5" fmla="*/ 739336 h 779818"/>
                  <a:gd name="connsiteX6" fmla="*/ 246068 w 756848"/>
                  <a:gd name="connsiteY6" fmla="*/ 639106 h 779818"/>
                  <a:gd name="connsiteX7" fmla="*/ 60430 w 756848"/>
                  <a:gd name="connsiteY7" fmla="*/ 558951 h 779818"/>
                  <a:gd name="connsiteX8" fmla="*/ 43205 w 756848"/>
                  <a:gd name="connsiteY8" fmla="*/ 567242 h 779818"/>
                  <a:gd name="connsiteX9" fmla="*/ 29738 w 756848"/>
                  <a:gd name="connsiteY9" fmla="*/ 541679 h 779818"/>
                  <a:gd name="connsiteX10" fmla="*/ 0 w 756848"/>
                  <a:gd name="connsiteY10" fmla="*/ 389909 h 779818"/>
                  <a:gd name="connsiteX11" fmla="*/ 378424 w 756848"/>
                  <a:gd name="connsiteY11" fmla="*/ 0 h 779818"/>
                  <a:gd name="connsiteX12" fmla="*/ 590004 w 756848"/>
                  <a:gd name="connsiteY12" fmla="*/ 66590 h 77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56848" h="779818">
                    <a:moveTo>
                      <a:pt x="590004" y="66590"/>
                    </a:moveTo>
                    <a:cubicBezTo>
                      <a:pt x="690666" y="136660"/>
                      <a:pt x="756848" y="255322"/>
                      <a:pt x="756848" y="389909"/>
                    </a:cubicBezTo>
                    <a:cubicBezTo>
                      <a:pt x="756848" y="605250"/>
                      <a:pt x="587422" y="779818"/>
                      <a:pt x="378424" y="779818"/>
                    </a:cubicBezTo>
                    <a:cubicBezTo>
                      <a:pt x="339237" y="779818"/>
                      <a:pt x="301441" y="773681"/>
                      <a:pt x="265893" y="762289"/>
                    </a:cubicBezTo>
                    <a:lnTo>
                      <a:pt x="225025" y="742046"/>
                    </a:lnTo>
                    <a:lnTo>
                      <a:pt x="227702" y="739336"/>
                    </a:lnTo>
                    <a:cubicBezTo>
                      <a:pt x="248264" y="709068"/>
                      <a:pt x="256011" y="673266"/>
                      <a:pt x="246068" y="639106"/>
                    </a:cubicBezTo>
                    <a:cubicBezTo>
                      <a:pt x="226182" y="570785"/>
                      <a:pt x="143069" y="534898"/>
                      <a:pt x="60430" y="558951"/>
                    </a:cubicBezTo>
                    <a:lnTo>
                      <a:pt x="43205" y="567242"/>
                    </a:lnTo>
                    <a:lnTo>
                      <a:pt x="29738" y="541679"/>
                    </a:lnTo>
                    <a:cubicBezTo>
                      <a:pt x="10589" y="495031"/>
                      <a:pt x="0" y="443745"/>
                      <a:pt x="0" y="389909"/>
                    </a:cubicBezTo>
                    <a:cubicBezTo>
                      <a:pt x="0" y="174568"/>
                      <a:pt x="169426" y="0"/>
                      <a:pt x="378424" y="0"/>
                    </a:cubicBezTo>
                    <a:cubicBezTo>
                      <a:pt x="456798" y="0"/>
                      <a:pt x="529607" y="24549"/>
                      <a:pt x="590004" y="6659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F6E1CDBE-C66A-585C-B6AB-68C94C603832}"/>
                  </a:ext>
                </a:extLst>
              </p:cNvPr>
              <p:cNvSpPr/>
              <p:nvPr/>
            </p:nvSpPr>
            <p:spPr>
              <a:xfrm rot="16098351">
                <a:off x="6739680" y="5533477"/>
                <a:ext cx="786545" cy="517116"/>
              </a:xfrm>
              <a:custGeom>
                <a:avLst/>
                <a:gdLst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416357 w 786545"/>
                  <a:gd name="connsiteY13" fmla="*/ 309453 h 517116"/>
                  <a:gd name="connsiteX14" fmla="*/ 82338 w 786545"/>
                  <a:gd name="connsiteY14" fmla="*/ 248271 h 517116"/>
                  <a:gd name="connsiteX15" fmla="*/ 0 w 786545"/>
                  <a:gd name="connsiteY15" fmla="*/ 251316 h 517116"/>
                  <a:gd name="connsiteX16" fmla="*/ 10127 w 786545"/>
                  <a:gd name="connsiteY16" fmla="*/ 219318 h 517116"/>
                  <a:gd name="connsiteX17" fmla="*/ 347439 w 786545"/>
                  <a:gd name="connsiteY17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414619 w 786545"/>
                  <a:gd name="connsiteY12" fmla="*/ 313660 h 517116"/>
                  <a:gd name="connsiteX13" fmla="*/ 82338 w 786545"/>
                  <a:gd name="connsiteY13" fmla="*/ 248271 h 517116"/>
                  <a:gd name="connsiteX14" fmla="*/ 0 w 786545"/>
                  <a:gd name="connsiteY14" fmla="*/ 251316 h 517116"/>
                  <a:gd name="connsiteX15" fmla="*/ 10127 w 786545"/>
                  <a:gd name="connsiteY15" fmla="*/ 219318 h 517116"/>
                  <a:gd name="connsiteX16" fmla="*/ 347439 w 786545"/>
                  <a:gd name="connsiteY16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21871 w 786545"/>
                  <a:gd name="connsiteY11" fmla="*/ 325950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  <a:gd name="connsiteX0" fmla="*/ 347439 w 786545"/>
                  <a:gd name="connsiteY0" fmla="*/ 0 h 517116"/>
                  <a:gd name="connsiteX1" fmla="*/ 383952 w 786545"/>
                  <a:gd name="connsiteY1" fmla="*/ 3611 h 517116"/>
                  <a:gd name="connsiteX2" fmla="*/ 420464 w 786545"/>
                  <a:gd name="connsiteY2" fmla="*/ 0 h 517116"/>
                  <a:gd name="connsiteX3" fmla="*/ 786545 w 786545"/>
                  <a:gd name="connsiteY3" fmla="*/ 359093 h 517116"/>
                  <a:gd name="connsiteX4" fmla="*/ 764331 w 786545"/>
                  <a:gd name="connsiteY4" fmla="*/ 482562 h 517116"/>
                  <a:gd name="connsiteX5" fmla="*/ 752901 w 786545"/>
                  <a:gd name="connsiteY5" fmla="*/ 506596 h 517116"/>
                  <a:gd name="connsiteX6" fmla="*/ 730678 w 786545"/>
                  <a:gd name="connsiteY6" fmla="*/ 502843 h 517116"/>
                  <a:gd name="connsiteX7" fmla="*/ 635082 w 786545"/>
                  <a:gd name="connsiteY7" fmla="*/ 497601 h 517116"/>
                  <a:gd name="connsiteX8" fmla="*/ 539487 w 786545"/>
                  <a:gd name="connsiteY8" fmla="*/ 502843 h 517116"/>
                  <a:gd name="connsiteX9" fmla="*/ 454965 w 786545"/>
                  <a:gd name="connsiteY9" fmla="*/ 517116 h 517116"/>
                  <a:gd name="connsiteX10" fmla="*/ 448789 w 786545"/>
                  <a:gd name="connsiteY10" fmla="*/ 446966 h 517116"/>
                  <a:gd name="connsiteX11" fmla="*/ 409965 w 786545"/>
                  <a:gd name="connsiteY11" fmla="*/ 359287 h 517116"/>
                  <a:gd name="connsiteX12" fmla="*/ 82338 w 786545"/>
                  <a:gd name="connsiteY12" fmla="*/ 248271 h 517116"/>
                  <a:gd name="connsiteX13" fmla="*/ 0 w 786545"/>
                  <a:gd name="connsiteY13" fmla="*/ 251316 h 517116"/>
                  <a:gd name="connsiteX14" fmla="*/ 10127 w 786545"/>
                  <a:gd name="connsiteY14" fmla="*/ 219318 h 517116"/>
                  <a:gd name="connsiteX15" fmla="*/ 347439 w 786545"/>
                  <a:gd name="connsiteY15" fmla="*/ 0 h 517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786545" h="517116">
                    <a:moveTo>
                      <a:pt x="347439" y="0"/>
                    </a:moveTo>
                    <a:lnTo>
                      <a:pt x="383952" y="3611"/>
                    </a:lnTo>
                    <a:lnTo>
                      <a:pt x="420464" y="0"/>
                    </a:lnTo>
                    <a:cubicBezTo>
                      <a:pt x="622645" y="0"/>
                      <a:pt x="786545" y="160771"/>
                      <a:pt x="786545" y="359093"/>
                    </a:cubicBezTo>
                    <a:cubicBezTo>
                      <a:pt x="786545" y="402476"/>
                      <a:pt x="778702" y="444062"/>
                      <a:pt x="764331" y="482562"/>
                    </a:cubicBezTo>
                    <a:lnTo>
                      <a:pt x="752901" y="506596"/>
                    </a:lnTo>
                    <a:lnTo>
                      <a:pt x="730678" y="502843"/>
                    </a:lnTo>
                    <a:cubicBezTo>
                      <a:pt x="699799" y="499406"/>
                      <a:pt x="667828" y="497601"/>
                      <a:pt x="635082" y="497601"/>
                    </a:cubicBezTo>
                    <a:cubicBezTo>
                      <a:pt x="602336" y="497601"/>
                      <a:pt x="570365" y="499406"/>
                      <a:pt x="539487" y="502843"/>
                    </a:cubicBezTo>
                    <a:lnTo>
                      <a:pt x="454965" y="517116"/>
                    </a:lnTo>
                    <a:lnTo>
                      <a:pt x="448789" y="446966"/>
                    </a:lnTo>
                    <a:cubicBezTo>
                      <a:pt x="442192" y="393657"/>
                      <a:pt x="430470" y="377496"/>
                      <a:pt x="409965" y="359287"/>
                    </a:cubicBezTo>
                    <a:cubicBezTo>
                      <a:pt x="389460" y="341078"/>
                      <a:pt x="341566" y="239239"/>
                      <a:pt x="82338" y="248271"/>
                    </a:cubicBezTo>
                    <a:lnTo>
                      <a:pt x="0" y="251316"/>
                    </a:lnTo>
                    <a:lnTo>
                      <a:pt x="10127" y="219318"/>
                    </a:lnTo>
                    <a:cubicBezTo>
                      <a:pt x="65701" y="90434"/>
                      <a:pt x="195803" y="0"/>
                      <a:pt x="34743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42" name="グループ化 241">
                <a:extLst>
                  <a:ext uri="{FF2B5EF4-FFF2-40B4-BE49-F238E27FC236}">
                    <a16:creationId xmlns:a16="http://schemas.microsoft.com/office/drawing/2014/main" id="{8EC1B978-DAA9-E7BE-6753-7066B9A7B29E}"/>
                  </a:ext>
                </a:extLst>
              </p:cNvPr>
              <p:cNvGrpSpPr/>
              <p:nvPr/>
            </p:nvGrpSpPr>
            <p:grpSpPr>
              <a:xfrm rot="16098351">
                <a:off x="7247645" y="5622300"/>
                <a:ext cx="145096" cy="208240"/>
                <a:chOff x="2006636" y="4219958"/>
                <a:chExt cx="184384" cy="264624"/>
              </a:xfrm>
            </p:grpSpPr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DBF4C109-F5A1-84C3-B481-EDAA13CB08D4}"/>
                    </a:ext>
                  </a:extLst>
                </p:cNvPr>
                <p:cNvSpPr/>
                <p:nvPr/>
              </p:nvSpPr>
              <p:spPr>
                <a:xfrm>
                  <a:off x="2006636" y="4219958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46" name="フリーフォーム: 図形 245">
                  <a:extLst>
                    <a:ext uri="{FF2B5EF4-FFF2-40B4-BE49-F238E27FC236}">
                      <a16:creationId xmlns:a16="http://schemas.microsoft.com/office/drawing/2014/main" id="{75C65D43-7D87-C411-F820-DDA4E1D81058}"/>
                    </a:ext>
                  </a:extLst>
                </p:cNvPr>
                <p:cNvSpPr/>
                <p:nvPr/>
              </p:nvSpPr>
              <p:spPr>
                <a:xfrm>
                  <a:off x="2022377" y="425922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43" name="月 242">
                <a:extLst>
                  <a:ext uri="{FF2B5EF4-FFF2-40B4-BE49-F238E27FC236}">
                    <a16:creationId xmlns:a16="http://schemas.microsoft.com/office/drawing/2014/main" id="{2D021C80-08FC-16D9-4AFA-803FC39636F2}"/>
                  </a:ext>
                </a:extLst>
              </p:cNvPr>
              <p:cNvSpPr/>
              <p:nvPr/>
            </p:nvSpPr>
            <p:spPr>
              <a:xfrm rot="798351">
                <a:off x="7133748" y="5941550"/>
                <a:ext cx="50312" cy="141006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4AD31F52-E2C1-BD67-0CCD-C7F32244229A}"/>
                  </a:ext>
                </a:extLst>
              </p:cNvPr>
              <p:cNvSpPr/>
              <p:nvPr/>
            </p:nvSpPr>
            <p:spPr>
              <a:xfrm rot="16098351">
                <a:off x="7365439" y="5889272"/>
                <a:ext cx="75571" cy="53459"/>
              </a:xfrm>
              <a:prstGeom prst="ellipse">
                <a:avLst/>
              </a:prstGeom>
              <a:solidFill>
                <a:srgbClr val="FF66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36" name="フリーフォーム: 図形 235">
              <a:extLst>
                <a:ext uri="{FF2B5EF4-FFF2-40B4-BE49-F238E27FC236}">
                  <a16:creationId xmlns:a16="http://schemas.microsoft.com/office/drawing/2014/main" id="{433AFF2D-5716-B91F-9AA7-E1BFE4DFDA8E}"/>
                </a:ext>
              </a:extLst>
            </p:cNvPr>
            <p:cNvSpPr/>
            <p:nvPr/>
          </p:nvSpPr>
          <p:spPr>
            <a:xfrm rot="14298351">
              <a:off x="8379049" y="5757771"/>
              <a:ext cx="199510" cy="136014"/>
            </a:xfrm>
            <a:custGeom>
              <a:avLst/>
              <a:gdLst>
                <a:gd name="connsiteX0" fmla="*/ 168425 w 206973"/>
                <a:gd name="connsiteY0" fmla="*/ 20771 h 141832"/>
                <a:gd name="connsiteX1" fmla="*/ 206973 w 206973"/>
                <a:gd name="connsiteY1" fmla="*/ 70916 h 141832"/>
                <a:gd name="connsiteX2" fmla="*/ 75363 w 206973"/>
                <a:gd name="connsiteY2" fmla="*/ 141832 h 141832"/>
                <a:gd name="connsiteX3" fmla="*/ 43936 w 206973"/>
                <a:gd name="connsiteY3" fmla="*/ 138413 h 141832"/>
                <a:gd name="connsiteX4" fmla="*/ 28544 w 206973"/>
                <a:gd name="connsiteY4" fmla="*/ 106146 h 141832"/>
                <a:gd name="connsiteX5" fmla="*/ 0 w 206973"/>
                <a:gd name="connsiteY5" fmla="*/ 14341 h 141832"/>
                <a:gd name="connsiteX6" fmla="*/ 24135 w 206973"/>
                <a:gd name="connsiteY6" fmla="*/ 5573 h 141832"/>
                <a:gd name="connsiteX7" fmla="*/ 75363 w 206973"/>
                <a:gd name="connsiteY7" fmla="*/ 0 h 141832"/>
                <a:gd name="connsiteX8" fmla="*/ 168425 w 206973"/>
                <a:gd name="connsiteY8" fmla="*/ 20771 h 1418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6973" h="141832">
                  <a:moveTo>
                    <a:pt x="168425" y="20771"/>
                  </a:moveTo>
                  <a:cubicBezTo>
                    <a:pt x="192242" y="33604"/>
                    <a:pt x="206973" y="51333"/>
                    <a:pt x="206973" y="70916"/>
                  </a:cubicBezTo>
                  <a:cubicBezTo>
                    <a:pt x="206973" y="110082"/>
                    <a:pt x="148049" y="141832"/>
                    <a:pt x="75363" y="141832"/>
                  </a:cubicBezTo>
                  <a:lnTo>
                    <a:pt x="43936" y="138413"/>
                  </a:lnTo>
                  <a:lnTo>
                    <a:pt x="28544" y="106146"/>
                  </a:lnTo>
                  <a:lnTo>
                    <a:pt x="0" y="14341"/>
                  </a:lnTo>
                  <a:lnTo>
                    <a:pt x="24135" y="5573"/>
                  </a:lnTo>
                  <a:cubicBezTo>
                    <a:pt x="39880" y="1984"/>
                    <a:pt x="57191" y="0"/>
                    <a:pt x="75363" y="0"/>
                  </a:cubicBezTo>
                  <a:cubicBezTo>
                    <a:pt x="111706" y="0"/>
                    <a:pt x="144608" y="7937"/>
                    <a:pt x="168425" y="2077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7" name="フリーフォーム: 図形 236">
              <a:extLst>
                <a:ext uri="{FF2B5EF4-FFF2-40B4-BE49-F238E27FC236}">
                  <a16:creationId xmlns:a16="http://schemas.microsoft.com/office/drawing/2014/main" id="{1DC98257-7617-A93B-AC2D-A4B32B1DC973}"/>
                </a:ext>
              </a:extLst>
            </p:cNvPr>
            <p:cNvSpPr/>
            <p:nvPr/>
          </p:nvSpPr>
          <p:spPr>
            <a:xfrm rot="16098351">
              <a:off x="8030989" y="5469004"/>
              <a:ext cx="230258" cy="689346"/>
            </a:xfrm>
            <a:custGeom>
              <a:avLst/>
              <a:gdLst>
                <a:gd name="connsiteX0" fmla="*/ 139831 w 230537"/>
                <a:gd name="connsiteY0" fmla="*/ 0 h 689346"/>
                <a:gd name="connsiteX1" fmla="*/ 230258 w 230537"/>
                <a:gd name="connsiteY1" fmla="*/ 90427 h 689346"/>
                <a:gd name="connsiteX2" fmla="*/ 230258 w 230537"/>
                <a:gd name="connsiteY2" fmla="*/ 375162 h 689346"/>
                <a:gd name="connsiteX3" fmla="*/ 230103 w 230537"/>
                <a:gd name="connsiteY3" fmla="*/ 375162 h 689346"/>
                <a:gd name="connsiteX4" fmla="*/ 230537 w 230537"/>
                <a:gd name="connsiteY4" fmla="*/ 409553 h 689346"/>
                <a:gd name="connsiteX5" fmla="*/ 177714 w 230537"/>
                <a:gd name="connsiteY5" fmla="*/ 689346 h 689346"/>
                <a:gd name="connsiteX6" fmla="*/ 0 w 230537"/>
                <a:gd name="connsiteY6" fmla="*/ 655795 h 689346"/>
                <a:gd name="connsiteX7" fmla="*/ 52822 w 230537"/>
                <a:gd name="connsiteY7" fmla="*/ 376002 h 689346"/>
                <a:gd name="connsiteX8" fmla="*/ 53163 w 230537"/>
                <a:gd name="connsiteY8" fmla="*/ 375162 h 689346"/>
                <a:gd name="connsiteX9" fmla="*/ 49404 w 230537"/>
                <a:gd name="connsiteY9" fmla="*/ 375162 h 689346"/>
                <a:gd name="connsiteX10" fmla="*/ 49404 w 230537"/>
                <a:gd name="connsiteY10" fmla="*/ 90427 h 689346"/>
                <a:gd name="connsiteX11" fmla="*/ 139831 w 230537"/>
                <a:gd name="connsiteY11" fmla="*/ 0 h 689346"/>
                <a:gd name="connsiteX0" fmla="*/ 139831 w 230537"/>
                <a:gd name="connsiteY0" fmla="*/ 0 h 689346"/>
                <a:gd name="connsiteX1" fmla="*/ 230258 w 230537"/>
                <a:gd name="connsiteY1" fmla="*/ 90427 h 689346"/>
                <a:gd name="connsiteX2" fmla="*/ 230258 w 230537"/>
                <a:gd name="connsiteY2" fmla="*/ 375162 h 689346"/>
                <a:gd name="connsiteX3" fmla="*/ 230103 w 230537"/>
                <a:gd name="connsiteY3" fmla="*/ 375162 h 689346"/>
                <a:gd name="connsiteX4" fmla="*/ 230537 w 230537"/>
                <a:gd name="connsiteY4" fmla="*/ 409553 h 689346"/>
                <a:gd name="connsiteX5" fmla="*/ 177714 w 230537"/>
                <a:gd name="connsiteY5" fmla="*/ 689346 h 689346"/>
                <a:gd name="connsiteX6" fmla="*/ 0 w 230537"/>
                <a:gd name="connsiteY6" fmla="*/ 655795 h 689346"/>
                <a:gd name="connsiteX7" fmla="*/ 52822 w 230537"/>
                <a:gd name="connsiteY7" fmla="*/ 376002 h 689346"/>
                <a:gd name="connsiteX8" fmla="*/ 53163 w 230537"/>
                <a:gd name="connsiteY8" fmla="*/ 375162 h 689346"/>
                <a:gd name="connsiteX9" fmla="*/ 49404 w 230537"/>
                <a:gd name="connsiteY9" fmla="*/ 90427 h 689346"/>
                <a:gd name="connsiteX10" fmla="*/ 139831 w 230537"/>
                <a:gd name="connsiteY10" fmla="*/ 0 h 689346"/>
                <a:gd name="connsiteX0" fmla="*/ 139831 w 230537"/>
                <a:gd name="connsiteY0" fmla="*/ 0 h 689346"/>
                <a:gd name="connsiteX1" fmla="*/ 230258 w 230537"/>
                <a:gd name="connsiteY1" fmla="*/ 90427 h 689346"/>
                <a:gd name="connsiteX2" fmla="*/ 230258 w 230537"/>
                <a:gd name="connsiteY2" fmla="*/ 375162 h 689346"/>
                <a:gd name="connsiteX3" fmla="*/ 230537 w 230537"/>
                <a:gd name="connsiteY3" fmla="*/ 409553 h 689346"/>
                <a:gd name="connsiteX4" fmla="*/ 177714 w 230537"/>
                <a:gd name="connsiteY4" fmla="*/ 689346 h 689346"/>
                <a:gd name="connsiteX5" fmla="*/ 0 w 230537"/>
                <a:gd name="connsiteY5" fmla="*/ 655795 h 689346"/>
                <a:gd name="connsiteX6" fmla="*/ 52822 w 230537"/>
                <a:gd name="connsiteY6" fmla="*/ 376002 h 689346"/>
                <a:gd name="connsiteX7" fmla="*/ 53163 w 230537"/>
                <a:gd name="connsiteY7" fmla="*/ 375162 h 689346"/>
                <a:gd name="connsiteX8" fmla="*/ 49404 w 230537"/>
                <a:gd name="connsiteY8" fmla="*/ 90427 h 689346"/>
                <a:gd name="connsiteX9" fmla="*/ 139831 w 230537"/>
                <a:gd name="connsiteY9" fmla="*/ 0 h 689346"/>
                <a:gd name="connsiteX0" fmla="*/ 139831 w 230258"/>
                <a:gd name="connsiteY0" fmla="*/ 0 h 689346"/>
                <a:gd name="connsiteX1" fmla="*/ 230258 w 230258"/>
                <a:gd name="connsiteY1" fmla="*/ 90427 h 689346"/>
                <a:gd name="connsiteX2" fmla="*/ 230258 w 230258"/>
                <a:gd name="connsiteY2" fmla="*/ 375162 h 689346"/>
                <a:gd name="connsiteX3" fmla="*/ 177714 w 230258"/>
                <a:gd name="connsiteY3" fmla="*/ 689346 h 689346"/>
                <a:gd name="connsiteX4" fmla="*/ 0 w 230258"/>
                <a:gd name="connsiteY4" fmla="*/ 655795 h 689346"/>
                <a:gd name="connsiteX5" fmla="*/ 52822 w 230258"/>
                <a:gd name="connsiteY5" fmla="*/ 376002 h 689346"/>
                <a:gd name="connsiteX6" fmla="*/ 53163 w 230258"/>
                <a:gd name="connsiteY6" fmla="*/ 375162 h 689346"/>
                <a:gd name="connsiteX7" fmla="*/ 49404 w 230258"/>
                <a:gd name="connsiteY7" fmla="*/ 90427 h 689346"/>
                <a:gd name="connsiteX8" fmla="*/ 139831 w 230258"/>
                <a:gd name="connsiteY8" fmla="*/ 0 h 689346"/>
                <a:gd name="connsiteX0" fmla="*/ 139831 w 230258"/>
                <a:gd name="connsiteY0" fmla="*/ 0 h 689346"/>
                <a:gd name="connsiteX1" fmla="*/ 230258 w 230258"/>
                <a:gd name="connsiteY1" fmla="*/ 90427 h 689346"/>
                <a:gd name="connsiteX2" fmla="*/ 230258 w 230258"/>
                <a:gd name="connsiteY2" fmla="*/ 375162 h 689346"/>
                <a:gd name="connsiteX3" fmla="*/ 177714 w 230258"/>
                <a:gd name="connsiteY3" fmla="*/ 689346 h 689346"/>
                <a:gd name="connsiteX4" fmla="*/ 0 w 230258"/>
                <a:gd name="connsiteY4" fmla="*/ 655795 h 689346"/>
                <a:gd name="connsiteX5" fmla="*/ 52822 w 230258"/>
                <a:gd name="connsiteY5" fmla="*/ 376002 h 689346"/>
                <a:gd name="connsiteX6" fmla="*/ 49404 w 230258"/>
                <a:gd name="connsiteY6" fmla="*/ 90427 h 689346"/>
                <a:gd name="connsiteX7" fmla="*/ 139831 w 230258"/>
                <a:gd name="connsiteY7" fmla="*/ 0 h 689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0258" h="689346">
                  <a:moveTo>
                    <a:pt x="139831" y="0"/>
                  </a:moveTo>
                  <a:cubicBezTo>
                    <a:pt x="189772" y="0"/>
                    <a:pt x="230258" y="40486"/>
                    <a:pt x="230258" y="90427"/>
                  </a:cubicBezTo>
                  <a:lnTo>
                    <a:pt x="230258" y="375162"/>
                  </a:lnTo>
                  <a:lnTo>
                    <a:pt x="177714" y="689346"/>
                  </a:lnTo>
                  <a:lnTo>
                    <a:pt x="0" y="655795"/>
                  </a:lnTo>
                  <a:lnTo>
                    <a:pt x="52822" y="376002"/>
                  </a:lnTo>
                  <a:cubicBezTo>
                    <a:pt x="51683" y="280810"/>
                    <a:pt x="50543" y="185619"/>
                    <a:pt x="49404" y="90427"/>
                  </a:cubicBezTo>
                  <a:cubicBezTo>
                    <a:pt x="49404" y="40486"/>
                    <a:pt x="89890" y="0"/>
                    <a:pt x="139831" y="0"/>
                  </a:cubicBezTo>
                  <a:close/>
                </a:path>
              </a:pathLst>
            </a:custGeom>
            <a:solidFill>
              <a:srgbClr val="00B05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6BF3B7F1-49EB-08ED-138E-5E73FA7915BE}"/>
                </a:ext>
              </a:extLst>
            </p:cNvPr>
            <p:cNvSpPr/>
            <p:nvPr/>
          </p:nvSpPr>
          <p:spPr>
            <a:xfrm rot="11700000">
              <a:off x="7129278" y="5806371"/>
              <a:ext cx="119126" cy="104129"/>
            </a:xfrm>
            <a:custGeom>
              <a:avLst/>
              <a:gdLst>
                <a:gd name="connsiteX0" fmla="*/ 93263 w 237007"/>
                <a:gd name="connsiteY0" fmla="*/ 0 h 207169"/>
                <a:gd name="connsiteX1" fmla="*/ 143745 w 237007"/>
                <a:gd name="connsiteY1" fmla="*/ 0 h 207169"/>
                <a:gd name="connsiteX2" fmla="*/ 237007 w 237007"/>
                <a:gd name="connsiteY2" fmla="*/ 207169 h 207169"/>
                <a:gd name="connsiteX3" fmla="*/ 185553 w 237007"/>
                <a:gd name="connsiteY3" fmla="*/ 207169 h 207169"/>
                <a:gd name="connsiteX4" fmla="*/ 118504 w 237007"/>
                <a:gd name="connsiteY4" fmla="*/ 58230 h 207169"/>
                <a:gd name="connsiteX5" fmla="*/ 51455 w 237007"/>
                <a:gd name="connsiteY5" fmla="*/ 207169 h 207169"/>
                <a:gd name="connsiteX6" fmla="*/ 0 w 237007"/>
                <a:gd name="connsiteY6" fmla="*/ 207169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07" h="207169">
                  <a:moveTo>
                    <a:pt x="93263" y="0"/>
                  </a:moveTo>
                  <a:lnTo>
                    <a:pt x="143745" y="0"/>
                  </a:lnTo>
                  <a:lnTo>
                    <a:pt x="237007" y="207169"/>
                  </a:lnTo>
                  <a:lnTo>
                    <a:pt x="185553" y="207169"/>
                  </a:lnTo>
                  <a:lnTo>
                    <a:pt x="118504" y="58230"/>
                  </a:lnTo>
                  <a:lnTo>
                    <a:pt x="51455" y="207169"/>
                  </a:lnTo>
                  <a:lnTo>
                    <a:pt x="0" y="20716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30832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2601C8B7-BAE0-40CD-B365-1AAC53CFB974}"/>
              </a:ext>
            </a:extLst>
          </p:cNvPr>
          <p:cNvSpPr/>
          <p:nvPr/>
        </p:nvSpPr>
        <p:spPr>
          <a:xfrm>
            <a:off x="175565" y="150540"/>
            <a:ext cx="9561012" cy="3728510"/>
          </a:xfrm>
          <a:prstGeom prst="roundRect">
            <a:avLst>
              <a:gd name="adj" fmla="val 5610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6BE99208-CF0C-F5DA-6936-42143DFFD6DA}"/>
              </a:ext>
            </a:extLst>
          </p:cNvPr>
          <p:cNvSpPr txBox="1"/>
          <p:nvPr/>
        </p:nvSpPr>
        <p:spPr>
          <a:xfrm>
            <a:off x="591878" y="513755"/>
            <a:ext cx="8722244" cy="301660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noFill/>
                </a:ln>
              </a:rPr>
              <a:t>ポケットに</a:t>
            </a:r>
            <a:endParaRPr lang="en-US" altLang="ja-JP" sz="5400" dirty="0">
              <a:ln w="19050">
                <a:noFill/>
              </a:ln>
            </a:endParaRPr>
          </a:p>
          <a:p>
            <a:r>
              <a:rPr lang="ja-JP" altLang="en-US" sz="5400" dirty="0">
                <a:ln w="19050">
                  <a:noFill/>
                </a:ln>
                <a:solidFill>
                  <a:srgbClr val="FF0000"/>
                </a:solidFill>
              </a:rPr>
              <a:t>手を入れないで</a:t>
            </a:r>
          </a:p>
        </p:txBody>
      </p:sp>
      <p:grpSp>
        <p:nvGrpSpPr>
          <p:cNvPr id="61" name="グループ化 60">
            <a:extLst>
              <a:ext uri="{FF2B5EF4-FFF2-40B4-BE49-F238E27FC236}">
                <a16:creationId xmlns:a16="http://schemas.microsoft.com/office/drawing/2014/main" id="{95A2F8A7-3759-56E3-4858-3AB7D9D0AF6B}"/>
              </a:ext>
            </a:extLst>
          </p:cNvPr>
          <p:cNvGrpSpPr/>
          <p:nvPr/>
        </p:nvGrpSpPr>
        <p:grpSpPr>
          <a:xfrm flipH="1">
            <a:off x="512629" y="3709433"/>
            <a:ext cx="1926326" cy="2703751"/>
            <a:chOff x="1204398" y="1101670"/>
            <a:chExt cx="1688682" cy="2370201"/>
          </a:xfrm>
        </p:grpSpPr>
        <p:grpSp>
          <p:nvGrpSpPr>
            <p:cNvPr id="62" name="グループ化 61">
              <a:extLst>
                <a:ext uri="{FF2B5EF4-FFF2-40B4-BE49-F238E27FC236}">
                  <a16:creationId xmlns:a16="http://schemas.microsoft.com/office/drawing/2014/main" id="{118AF708-9A15-F230-EF04-918470464887}"/>
                </a:ext>
              </a:extLst>
            </p:cNvPr>
            <p:cNvGrpSpPr/>
            <p:nvPr/>
          </p:nvGrpSpPr>
          <p:grpSpPr>
            <a:xfrm>
              <a:off x="1204398" y="1101670"/>
              <a:ext cx="1264763" cy="2370201"/>
              <a:chOff x="2052979" y="1101670"/>
              <a:chExt cx="1264763" cy="2370201"/>
            </a:xfrm>
          </p:grpSpPr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9713AD92-34F6-2F37-758C-DDF1B402AD10}"/>
                  </a:ext>
                </a:extLst>
              </p:cNvPr>
              <p:cNvSpPr/>
              <p:nvPr/>
            </p:nvSpPr>
            <p:spPr>
              <a:xfrm>
                <a:off x="2559551" y="1804963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CC856520-A5AE-EA6B-E095-6857A665C9C5}"/>
                  </a:ext>
                </a:extLst>
              </p:cNvPr>
              <p:cNvSpPr/>
              <p:nvPr/>
            </p:nvSpPr>
            <p:spPr>
              <a:xfrm rot="9900000">
                <a:off x="2689565" y="2720529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8" name="台形 67">
                <a:extLst>
                  <a:ext uri="{FF2B5EF4-FFF2-40B4-BE49-F238E27FC236}">
                    <a16:creationId xmlns:a16="http://schemas.microsoft.com/office/drawing/2014/main" id="{5CC4A0C8-9F48-E5BE-2E27-E3DCB9B3CFEA}"/>
                  </a:ext>
                </a:extLst>
              </p:cNvPr>
              <p:cNvSpPr/>
              <p:nvPr/>
            </p:nvSpPr>
            <p:spPr>
              <a:xfrm rot="12600000">
                <a:off x="2335925" y="2827316"/>
                <a:ext cx="208131" cy="626192"/>
              </a:xfrm>
              <a:prstGeom prst="trapezoid">
                <a:avLst>
                  <a:gd name="adj" fmla="val 23179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028C05E5-11A5-D17B-2192-FD338C760518}"/>
                  </a:ext>
                </a:extLst>
              </p:cNvPr>
              <p:cNvSpPr/>
              <p:nvPr/>
            </p:nvSpPr>
            <p:spPr>
              <a:xfrm rot="1800000">
                <a:off x="2052979" y="3308596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4641DE2C-6775-57B6-C367-B85B6B373762}"/>
                  </a:ext>
                </a:extLst>
              </p:cNvPr>
              <p:cNvSpPr/>
              <p:nvPr/>
            </p:nvSpPr>
            <p:spPr>
              <a:xfrm rot="9000000">
                <a:off x="2558069" y="2669261"/>
                <a:ext cx="337980" cy="361174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BD313F75-A30A-4B65-95F4-E7694CDA5B25}"/>
                  </a:ext>
                </a:extLst>
              </p:cNvPr>
              <p:cNvSpPr/>
              <p:nvPr/>
            </p:nvSpPr>
            <p:spPr>
              <a:xfrm rot="11700000">
                <a:off x="2380769" y="2613897"/>
                <a:ext cx="387555" cy="443177"/>
              </a:xfrm>
              <a:prstGeom prst="trapezoid">
                <a:avLst>
                  <a:gd name="adj" fmla="val 11414"/>
                </a:avLst>
              </a:prstGeom>
              <a:solidFill>
                <a:srgbClr val="4472C4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342900" marR="0" lvl="0" indent="-34290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+mj-lt"/>
                  <a:buAutoNum type="arabicPeriod"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C69ACA20-CB6C-E6A9-05C7-025FFA3B4AE1}"/>
                  </a:ext>
                </a:extLst>
              </p:cNvPr>
              <p:cNvSpPr/>
              <p:nvPr/>
            </p:nvSpPr>
            <p:spPr>
              <a:xfrm rot="17100000">
                <a:off x="3077913" y="3116987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3705A449-DF5A-A81C-FB35-A2B84C530E3C}"/>
                  </a:ext>
                </a:extLst>
              </p:cNvPr>
              <p:cNvSpPr/>
              <p:nvPr/>
            </p:nvSpPr>
            <p:spPr>
              <a:xfrm>
                <a:off x="2425041" y="1929197"/>
                <a:ext cx="401509" cy="767209"/>
              </a:xfrm>
              <a:prstGeom prst="round2SameRect">
                <a:avLst>
                  <a:gd name="adj1" fmla="val 40038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47DEE1E9-D096-8432-7050-C521D30E3100}"/>
                  </a:ext>
                </a:extLst>
              </p:cNvPr>
              <p:cNvGrpSpPr/>
              <p:nvPr/>
            </p:nvGrpSpPr>
            <p:grpSpPr>
              <a:xfrm rot="900000">
                <a:off x="2137586" y="1101670"/>
                <a:ext cx="989449" cy="779818"/>
                <a:chOff x="2038621" y="1118240"/>
                <a:chExt cx="989449" cy="779818"/>
              </a:xfrm>
            </p:grpSpPr>
            <p:sp>
              <p:nvSpPr>
                <p:cNvPr id="91" name="楕円 95">
                  <a:extLst>
                    <a:ext uri="{FF2B5EF4-FFF2-40B4-BE49-F238E27FC236}">
                      <a16:creationId xmlns:a16="http://schemas.microsoft.com/office/drawing/2014/main" id="{8D96E0EA-4D96-3415-41F0-E0757FFCC556}"/>
                    </a:ext>
                  </a:extLst>
                </p:cNvPr>
                <p:cNvSpPr/>
                <p:nvPr/>
              </p:nvSpPr>
              <p:spPr>
                <a:xfrm rot="20700000">
                  <a:off x="2091767" y="1605743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2" name="フリーフォーム: 図形 91">
                  <a:extLst>
                    <a:ext uri="{FF2B5EF4-FFF2-40B4-BE49-F238E27FC236}">
                      <a16:creationId xmlns:a16="http://schemas.microsoft.com/office/drawing/2014/main" id="{EC8E9CE7-9BFE-E294-6438-7F21A41DF5C9}"/>
                    </a:ext>
                  </a:extLst>
                </p:cNvPr>
                <p:cNvSpPr/>
                <p:nvPr/>
              </p:nvSpPr>
              <p:spPr>
                <a:xfrm rot="20700000">
                  <a:off x="2141917" y="1118240"/>
                  <a:ext cx="737535" cy="779818"/>
                </a:xfrm>
                <a:custGeom>
                  <a:avLst/>
                  <a:gdLst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53951 w 841700"/>
                    <a:gd name="connsiteY5" fmla="*/ 776806 h 889954"/>
                    <a:gd name="connsiteX6" fmla="*/ 181520 w 841700"/>
                    <a:gd name="connsiteY6" fmla="*/ 654871 h 889954"/>
                    <a:gd name="connsiteX7" fmla="*/ 51907 w 841700"/>
                    <a:gd name="connsiteY7" fmla="*/ 654871 h 889954"/>
                    <a:gd name="connsiteX8" fmla="*/ 33072 w 841700"/>
                    <a:gd name="connsiteY8" fmla="*/ 618182 h 889954"/>
                    <a:gd name="connsiteX9" fmla="*/ 0 w 841700"/>
                    <a:gd name="connsiteY9" fmla="*/ 444977 h 889954"/>
                    <a:gd name="connsiteX10" fmla="*/ 420850 w 841700"/>
                    <a:gd name="connsiteY10" fmla="*/ 0 h 889954"/>
                    <a:gd name="connsiteX11" fmla="*/ 656151 w 841700"/>
                    <a:gd name="connsiteY11" fmla="*/ 75995 h 889954"/>
                    <a:gd name="connsiteX0" fmla="*/ 656151 w 841700"/>
                    <a:gd name="connsiteY0" fmla="*/ 75995 h 889954"/>
                    <a:gd name="connsiteX1" fmla="*/ 841700 w 841700"/>
                    <a:gd name="connsiteY1" fmla="*/ 444977 h 889954"/>
                    <a:gd name="connsiteX2" fmla="*/ 420850 w 841700"/>
                    <a:gd name="connsiteY2" fmla="*/ 889954 h 889954"/>
                    <a:gd name="connsiteX3" fmla="*/ 185549 w 841700"/>
                    <a:gd name="connsiteY3" fmla="*/ 813959 h 889954"/>
                    <a:gd name="connsiteX4" fmla="*/ 150185 w 841700"/>
                    <a:gd name="connsiteY4" fmla="*/ 783109 h 889954"/>
                    <a:gd name="connsiteX5" fmla="*/ 181520 w 841700"/>
                    <a:gd name="connsiteY5" fmla="*/ 654871 h 889954"/>
                    <a:gd name="connsiteX6" fmla="*/ 51907 w 841700"/>
                    <a:gd name="connsiteY6" fmla="*/ 654871 h 889954"/>
                    <a:gd name="connsiteX7" fmla="*/ 33072 w 841700"/>
                    <a:gd name="connsiteY7" fmla="*/ 618182 h 889954"/>
                    <a:gd name="connsiteX8" fmla="*/ 0 w 841700"/>
                    <a:gd name="connsiteY8" fmla="*/ 444977 h 889954"/>
                    <a:gd name="connsiteX9" fmla="*/ 420850 w 841700"/>
                    <a:gd name="connsiteY9" fmla="*/ 0 h 889954"/>
                    <a:gd name="connsiteX10" fmla="*/ 656151 w 841700"/>
                    <a:gd name="connsiteY10" fmla="*/ 75995 h 8899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841700" h="889954">
                      <a:moveTo>
                        <a:pt x="656151" y="75995"/>
                      </a:moveTo>
                      <a:cubicBezTo>
                        <a:pt x="768098" y="155961"/>
                        <a:pt x="841700" y="291381"/>
                        <a:pt x="841700" y="444977"/>
                      </a:cubicBezTo>
                      <a:cubicBezTo>
                        <a:pt x="841700" y="690731"/>
                        <a:pt x="653279" y="889954"/>
                        <a:pt x="420850" y="889954"/>
                      </a:cubicBezTo>
                      <a:cubicBezTo>
                        <a:pt x="333689" y="889954"/>
                        <a:pt x="252717" y="861938"/>
                        <a:pt x="185549" y="813959"/>
                      </a:cubicBezTo>
                      <a:lnTo>
                        <a:pt x="150185" y="783109"/>
                      </a:lnTo>
                      <a:lnTo>
                        <a:pt x="181520" y="654871"/>
                      </a:lnTo>
                      <a:lnTo>
                        <a:pt x="51907" y="654871"/>
                      </a:lnTo>
                      <a:lnTo>
                        <a:pt x="33072" y="618182"/>
                      </a:lnTo>
                      <a:cubicBezTo>
                        <a:pt x="11776" y="564946"/>
                        <a:pt x="0" y="506416"/>
                        <a:pt x="0" y="444977"/>
                      </a:cubicBezTo>
                      <a:cubicBezTo>
                        <a:pt x="0" y="199223"/>
                        <a:pt x="188421" y="0"/>
                        <a:pt x="420850" y="0"/>
                      </a:cubicBezTo>
                      <a:cubicBezTo>
                        <a:pt x="508011" y="0"/>
                        <a:pt x="588983" y="28016"/>
                        <a:pt x="656151" y="75995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3" name="月 92">
                  <a:extLst>
                    <a:ext uri="{FF2B5EF4-FFF2-40B4-BE49-F238E27FC236}">
                      <a16:creationId xmlns:a16="http://schemas.microsoft.com/office/drawing/2014/main" id="{4EC09586-3DA0-AFD1-0190-5D688FF7241D}"/>
                    </a:ext>
                  </a:extLst>
                </p:cNvPr>
                <p:cNvSpPr/>
                <p:nvPr/>
              </p:nvSpPr>
              <p:spPr>
                <a:xfrm rot="4500000">
                  <a:off x="2198723" y="1348988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F27F9A86-C7F8-F004-6B2C-B3B43A492559}"/>
                    </a:ext>
                  </a:extLst>
                </p:cNvPr>
                <p:cNvSpPr/>
                <p:nvPr/>
              </p:nvSpPr>
              <p:spPr>
                <a:xfrm rot="20700000">
                  <a:off x="2185729" y="1454500"/>
                  <a:ext cx="137059" cy="18466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5" name="楕円 94">
                  <a:extLst>
                    <a:ext uri="{FF2B5EF4-FFF2-40B4-BE49-F238E27FC236}">
                      <a16:creationId xmlns:a16="http://schemas.microsoft.com/office/drawing/2014/main" id="{8E2E3E03-B4A0-ED4B-9734-877970DA5A84}"/>
                    </a:ext>
                  </a:extLst>
                </p:cNvPr>
                <p:cNvSpPr/>
                <p:nvPr/>
              </p:nvSpPr>
              <p:spPr>
                <a:xfrm rot="20700000">
                  <a:off x="2191718" y="1513538"/>
                  <a:ext cx="68695" cy="8170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4C4E84E4-59FB-59F4-4D0C-8CBB5C430689}"/>
                    </a:ext>
                  </a:extLst>
                </p:cNvPr>
                <p:cNvSpPr/>
                <p:nvPr/>
              </p:nvSpPr>
              <p:spPr>
                <a:xfrm rot="900000">
                  <a:off x="2038621" y="1125614"/>
                  <a:ext cx="989449" cy="544466"/>
                </a:xfrm>
                <a:custGeom>
                  <a:avLst/>
                  <a:gdLst>
                    <a:gd name="connsiteX0" fmla="*/ 591164 w 1129192"/>
                    <a:gd name="connsiteY0" fmla="*/ 1954 h 621363"/>
                    <a:gd name="connsiteX1" fmla="*/ 936344 w 1129192"/>
                    <a:gd name="connsiteY1" fmla="*/ 228727 h 621363"/>
                    <a:gd name="connsiteX2" fmla="*/ 998495 w 1129192"/>
                    <a:gd name="connsiteY2" fmla="*/ 480123 h 621363"/>
                    <a:gd name="connsiteX3" fmla="*/ 997919 w 1129192"/>
                    <a:gd name="connsiteY3" fmla="*/ 484236 h 621363"/>
                    <a:gd name="connsiteX4" fmla="*/ 1023650 w 1129192"/>
                    <a:gd name="connsiteY4" fmla="*/ 480214 h 621363"/>
                    <a:gd name="connsiteX5" fmla="*/ 1111824 w 1129192"/>
                    <a:gd name="connsiteY5" fmla="*/ 434695 h 621363"/>
                    <a:gd name="connsiteX6" fmla="*/ 1077749 w 1129192"/>
                    <a:gd name="connsiteY6" fmla="*/ 536307 h 621363"/>
                    <a:gd name="connsiteX7" fmla="*/ 1050623 w 1129192"/>
                    <a:gd name="connsiteY7" fmla="*/ 549781 h 621363"/>
                    <a:gd name="connsiteX8" fmla="*/ 1080030 w 1129192"/>
                    <a:gd name="connsiteY8" fmla="*/ 562803 h 621363"/>
                    <a:gd name="connsiteX9" fmla="*/ 1129192 w 1129192"/>
                    <a:gd name="connsiteY9" fmla="*/ 572872 h 621363"/>
                    <a:gd name="connsiteX10" fmla="*/ 996756 w 1129192"/>
                    <a:gd name="connsiteY10" fmla="*/ 608358 h 621363"/>
                    <a:gd name="connsiteX11" fmla="*/ 977233 w 1129192"/>
                    <a:gd name="connsiteY11" fmla="*/ 591138 h 621363"/>
                    <a:gd name="connsiteX12" fmla="*/ 974691 w 1129192"/>
                    <a:gd name="connsiteY12" fmla="*/ 598563 h 621363"/>
                    <a:gd name="connsiteX13" fmla="*/ 935986 w 1129192"/>
                    <a:gd name="connsiteY13" fmla="*/ 606586 h 621363"/>
                    <a:gd name="connsiteX14" fmla="*/ 633800 w 1129192"/>
                    <a:gd name="connsiteY14" fmla="*/ 445271 h 621363"/>
                    <a:gd name="connsiteX15" fmla="*/ 592551 w 1129192"/>
                    <a:gd name="connsiteY15" fmla="*/ 327238 h 621363"/>
                    <a:gd name="connsiteX16" fmla="*/ 590718 w 1129192"/>
                    <a:gd name="connsiteY16" fmla="*/ 292111 h 621363"/>
                    <a:gd name="connsiteX17" fmla="*/ 588990 w 1129192"/>
                    <a:gd name="connsiteY17" fmla="*/ 291478 h 621363"/>
                    <a:gd name="connsiteX18" fmla="*/ 587278 w 1129192"/>
                    <a:gd name="connsiteY18" fmla="*/ 293988 h 621363"/>
                    <a:gd name="connsiteX19" fmla="*/ 315445 w 1129192"/>
                    <a:gd name="connsiteY19" fmla="*/ 369020 h 621363"/>
                    <a:gd name="connsiteX20" fmla="*/ 183268 w 1129192"/>
                    <a:gd name="connsiteY20" fmla="*/ 292255 h 621363"/>
                    <a:gd name="connsiteX21" fmla="*/ 181350 w 1129192"/>
                    <a:gd name="connsiteY21" fmla="*/ 289870 h 621363"/>
                    <a:gd name="connsiteX22" fmla="*/ 165503 w 1129192"/>
                    <a:gd name="connsiteY22" fmla="*/ 313374 h 621363"/>
                    <a:gd name="connsiteX23" fmla="*/ 96950 w 1129192"/>
                    <a:gd name="connsiteY23" fmla="*/ 341769 h 621363"/>
                    <a:gd name="connsiteX24" fmla="*/ 0 w 1129192"/>
                    <a:gd name="connsiteY24" fmla="*/ 244820 h 621363"/>
                    <a:gd name="connsiteX25" fmla="*/ 72172 w 1129192"/>
                    <a:gd name="connsiteY25" fmla="*/ 264645 h 621363"/>
                    <a:gd name="connsiteX26" fmla="*/ 91207 w 1129192"/>
                    <a:gd name="connsiteY26" fmla="*/ 265153 h 621363"/>
                    <a:gd name="connsiteX27" fmla="*/ 83187 w 1129192"/>
                    <a:gd name="connsiteY27" fmla="*/ 259827 h 621363"/>
                    <a:gd name="connsiteX28" fmla="*/ 83187 w 1129192"/>
                    <a:gd name="connsiteY28" fmla="*/ 122719 h 621363"/>
                    <a:gd name="connsiteX29" fmla="*/ 175414 w 1129192"/>
                    <a:gd name="connsiteY29" fmla="*/ 237377 h 621363"/>
                    <a:gd name="connsiteX30" fmla="*/ 182376 w 1129192"/>
                    <a:gd name="connsiteY30" fmla="*/ 240859 h 621363"/>
                    <a:gd name="connsiteX31" fmla="*/ 183610 w 1129192"/>
                    <a:gd name="connsiteY31" fmla="*/ 237255 h 621363"/>
                    <a:gd name="connsiteX32" fmla="*/ 349389 w 1129192"/>
                    <a:gd name="connsiteY32" fmla="*/ 53791 h 621363"/>
                    <a:gd name="connsiteX33" fmla="*/ 591164 w 1129192"/>
                    <a:gd name="connsiteY33" fmla="*/ 1954 h 621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29192" h="621363">
                      <a:moveTo>
                        <a:pt x="591164" y="1954"/>
                      </a:moveTo>
                      <a:cubicBezTo>
                        <a:pt x="728095" y="15233"/>
                        <a:pt x="859546" y="95709"/>
                        <a:pt x="936344" y="228727"/>
                      </a:cubicBezTo>
                      <a:cubicBezTo>
                        <a:pt x="982423" y="308538"/>
                        <a:pt x="1002284" y="395930"/>
                        <a:pt x="998495" y="480123"/>
                      </a:cubicBezTo>
                      <a:lnTo>
                        <a:pt x="997919" y="484236"/>
                      </a:lnTo>
                      <a:lnTo>
                        <a:pt x="1023650" y="480214"/>
                      </a:lnTo>
                      <a:cubicBezTo>
                        <a:pt x="1055608" y="471651"/>
                        <a:pt x="1085742" y="456278"/>
                        <a:pt x="1111824" y="434695"/>
                      </a:cubicBezTo>
                      <a:cubicBezTo>
                        <a:pt x="1122217" y="473485"/>
                        <a:pt x="1107551" y="513085"/>
                        <a:pt x="1077749" y="536307"/>
                      </a:cubicBezTo>
                      <a:lnTo>
                        <a:pt x="1050623" y="549781"/>
                      </a:lnTo>
                      <a:lnTo>
                        <a:pt x="1080030" y="562803"/>
                      </a:lnTo>
                      <a:cubicBezTo>
                        <a:pt x="1095869" y="567878"/>
                        <a:pt x="1112340" y="571282"/>
                        <a:pt x="1129192" y="572872"/>
                      </a:cubicBezTo>
                      <a:cubicBezTo>
                        <a:pt x="1102420" y="619243"/>
                        <a:pt x="1043127" y="635131"/>
                        <a:pt x="996756" y="608358"/>
                      </a:cubicBezTo>
                      <a:lnTo>
                        <a:pt x="977233" y="591138"/>
                      </a:lnTo>
                      <a:lnTo>
                        <a:pt x="974691" y="598563"/>
                      </a:lnTo>
                      <a:lnTo>
                        <a:pt x="935986" y="606586"/>
                      </a:lnTo>
                      <a:cubicBezTo>
                        <a:pt x="819893" y="618290"/>
                        <a:pt x="699162" y="558482"/>
                        <a:pt x="633800" y="445271"/>
                      </a:cubicBezTo>
                      <a:cubicBezTo>
                        <a:pt x="612012" y="407534"/>
                        <a:pt x="598440" y="367437"/>
                        <a:pt x="592551" y="327238"/>
                      </a:cubicBezTo>
                      <a:lnTo>
                        <a:pt x="590718" y="292111"/>
                      </a:lnTo>
                      <a:lnTo>
                        <a:pt x="588990" y="291478"/>
                      </a:lnTo>
                      <a:lnTo>
                        <a:pt x="587278" y="293988"/>
                      </a:lnTo>
                      <a:cubicBezTo>
                        <a:pt x="526858" y="364695"/>
                        <a:pt x="421027" y="397311"/>
                        <a:pt x="315445" y="369020"/>
                      </a:cubicBezTo>
                      <a:cubicBezTo>
                        <a:pt x="262655" y="354875"/>
                        <a:pt x="217424" y="327512"/>
                        <a:pt x="183268" y="292255"/>
                      </a:cubicBezTo>
                      <a:lnTo>
                        <a:pt x="181350" y="289870"/>
                      </a:lnTo>
                      <a:lnTo>
                        <a:pt x="165503" y="313374"/>
                      </a:lnTo>
                      <a:cubicBezTo>
                        <a:pt x="147959" y="330918"/>
                        <a:pt x="123721" y="341769"/>
                        <a:pt x="96950" y="341769"/>
                      </a:cubicBezTo>
                      <a:cubicBezTo>
                        <a:pt x="43406" y="341769"/>
                        <a:pt x="1" y="298364"/>
                        <a:pt x="0" y="244820"/>
                      </a:cubicBezTo>
                      <a:cubicBezTo>
                        <a:pt x="23084" y="255393"/>
                        <a:pt x="47466" y="262002"/>
                        <a:pt x="72172" y="264645"/>
                      </a:cubicBezTo>
                      <a:lnTo>
                        <a:pt x="91207" y="265153"/>
                      </a:lnTo>
                      <a:lnTo>
                        <a:pt x="83187" y="259827"/>
                      </a:lnTo>
                      <a:cubicBezTo>
                        <a:pt x="45326" y="221965"/>
                        <a:pt x="45326" y="160581"/>
                        <a:pt x="83187" y="122719"/>
                      </a:cubicBezTo>
                      <a:cubicBezTo>
                        <a:pt x="100880" y="170318"/>
                        <a:pt x="133457" y="210372"/>
                        <a:pt x="175414" y="237377"/>
                      </a:cubicBezTo>
                      <a:lnTo>
                        <a:pt x="182376" y="240859"/>
                      </a:lnTo>
                      <a:lnTo>
                        <a:pt x="183610" y="237255"/>
                      </a:lnTo>
                      <a:cubicBezTo>
                        <a:pt x="217790" y="162119"/>
                        <a:pt x="273906" y="97371"/>
                        <a:pt x="349389" y="53791"/>
                      </a:cubicBezTo>
                      <a:cubicBezTo>
                        <a:pt x="424872" y="10210"/>
                        <a:pt x="509004" y="-6014"/>
                        <a:pt x="591164" y="19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82921B95-2EF7-1E1C-D29B-BA782DB4261E}"/>
                    </a:ext>
                  </a:extLst>
                </p:cNvPr>
                <p:cNvSpPr/>
                <p:nvPr/>
              </p:nvSpPr>
              <p:spPr>
                <a:xfrm rot="20700000">
                  <a:off x="2508834" y="1356796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8" name="フリーフォーム: 図形 97">
                  <a:extLst>
                    <a:ext uri="{FF2B5EF4-FFF2-40B4-BE49-F238E27FC236}">
                      <a16:creationId xmlns:a16="http://schemas.microsoft.com/office/drawing/2014/main" id="{76BA5877-73FC-746A-5B5E-D0FAE354A139}"/>
                    </a:ext>
                  </a:extLst>
                </p:cNvPr>
                <p:cNvSpPr/>
                <p:nvPr/>
              </p:nvSpPr>
              <p:spPr>
                <a:xfrm rot="20700000">
                  <a:off x="2525757" y="140088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C1674F4D-B8B3-790F-03A6-3E969BFEA740}"/>
                    </a:ext>
                  </a:extLst>
                </p:cNvPr>
                <p:cNvSpPr/>
                <p:nvPr/>
              </p:nvSpPr>
              <p:spPr>
                <a:xfrm>
                  <a:off x="2415086" y="1348271"/>
                  <a:ext cx="142562" cy="169613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23793" y="17981"/>
                      </a:ln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1C982748-87E9-6AFA-4609-177D70C808E9}"/>
                  </a:ext>
                </a:extLst>
              </p:cNvPr>
              <p:cNvGrpSpPr/>
              <p:nvPr/>
            </p:nvGrpSpPr>
            <p:grpSpPr>
              <a:xfrm rot="20700000">
                <a:off x="2347004" y="1850947"/>
                <a:ext cx="905484" cy="787778"/>
                <a:chOff x="4190854" y="4432094"/>
                <a:chExt cx="1934413" cy="1682955"/>
              </a:xfrm>
            </p:grpSpPr>
            <p:grpSp>
              <p:nvGrpSpPr>
                <p:cNvPr id="76" name="グループ化 75">
                  <a:extLst>
                    <a:ext uri="{FF2B5EF4-FFF2-40B4-BE49-F238E27FC236}">
                      <a16:creationId xmlns:a16="http://schemas.microsoft.com/office/drawing/2014/main" id="{E8ACB1B1-A81B-1C77-AB5B-DF6A45B94039}"/>
                    </a:ext>
                  </a:extLst>
                </p:cNvPr>
                <p:cNvGrpSpPr/>
                <p:nvPr/>
              </p:nvGrpSpPr>
              <p:grpSpPr>
                <a:xfrm>
                  <a:off x="4190854" y="4432094"/>
                  <a:ext cx="1934413" cy="1682955"/>
                  <a:chOff x="3055176" y="4432094"/>
                  <a:chExt cx="1934413" cy="1682955"/>
                </a:xfrm>
                <a:solidFill>
                  <a:sysClr val="windowText" lastClr="000000">
                    <a:lumMod val="75000"/>
                    <a:lumOff val="25000"/>
                  </a:sysClr>
                </a:solidFill>
              </p:grpSpPr>
              <p:sp>
                <p:nvSpPr>
                  <p:cNvPr id="84" name="円: 塗りつぶしなし 83">
                    <a:extLst>
                      <a:ext uri="{FF2B5EF4-FFF2-40B4-BE49-F238E27FC236}">
                        <a16:creationId xmlns:a16="http://schemas.microsoft.com/office/drawing/2014/main" id="{A2EAC3E9-CA77-C6CB-FEFF-EAF7BA00843F}"/>
                      </a:ext>
                    </a:extLst>
                  </p:cNvPr>
                  <p:cNvSpPr/>
                  <p:nvPr/>
                </p:nvSpPr>
                <p:spPr>
                  <a:xfrm rot="20595012">
                    <a:off x="3055176" y="4485081"/>
                    <a:ext cx="1237326" cy="1385928"/>
                  </a:xfrm>
                  <a:prstGeom prst="donut">
                    <a:avLst>
                      <a:gd name="adj" fmla="val 5618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9994EAD7-D745-ACC8-4217-C1582FD40F5B}"/>
                      </a:ext>
                    </a:extLst>
                  </p:cNvPr>
                  <p:cNvGrpSpPr/>
                  <p:nvPr/>
                </p:nvGrpSpPr>
                <p:grpSpPr>
                  <a:xfrm>
                    <a:off x="3945182" y="4432094"/>
                    <a:ext cx="1044407" cy="1682955"/>
                    <a:chOff x="3945182" y="4432094"/>
                    <a:chExt cx="1044407" cy="1682955"/>
                  </a:xfrm>
                  <a:grpFill/>
                </p:grpSpPr>
                <p:sp>
                  <p:nvSpPr>
                    <p:cNvPr id="86" name="四角形: 上の 2 つの角を丸める 85">
                      <a:extLst>
                        <a:ext uri="{FF2B5EF4-FFF2-40B4-BE49-F238E27FC236}">
                          <a16:creationId xmlns:a16="http://schemas.microsoft.com/office/drawing/2014/main" id="{0E67914E-90E0-F6F7-2B7A-E736D96679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770296" y="5148084"/>
                      <a:ext cx="151822" cy="764559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7" name="四角形: 上の 2 つの角を丸める 86">
                      <a:extLst>
                        <a:ext uri="{FF2B5EF4-FFF2-40B4-BE49-F238E27FC236}">
                          <a16:creationId xmlns:a16="http://schemas.microsoft.com/office/drawing/2014/main" id="{35527AE3-939D-65DD-EF2F-4BEAA6ADAF7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74634" y="4896659"/>
                      <a:ext cx="159715" cy="113424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8" name="四角形: 上の 2 つの角を丸める 87">
                      <a:extLst>
                        <a:ext uri="{FF2B5EF4-FFF2-40B4-BE49-F238E27FC236}">
                          <a16:creationId xmlns:a16="http://schemas.microsoft.com/office/drawing/2014/main" id="{4D5DD201-7774-887F-899D-F1F3DDCB89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467225"/>
                      <a:ext cx="752475" cy="1647824"/>
                    </a:xfrm>
                    <a:prstGeom prst="round2SameRect">
                      <a:avLst>
                        <a:gd name="adj1" fmla="val 50000"/>
                        <a:gd name="adj2" fmla="val 0"/>
                      </a:avLst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89" name="四角形: 上の 2 つの角を丸める 88">
                      <a:extLst>
                        <a:ext uri="{FF2B5EF4-FFF2-40B4-BE49-F238E27FC236}">
                          <a16:creationId xmlns:a16="http://schemas.microsoft.com/office/drawing/2014/main" id="{2EE54103-DB47-93E7-9E50-A4764B67F4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83831" y="4992920"/>
                      <a:ext cx="871537" cy="134923"/>
                    </a:xfrm>
                    <a:prstGeom prst="round2SameRect">
                      <a:avLst>
                        <a:gd name="adj1" fmla="val 16682"/>
                        <a:gd name="adj2" fmla="val 9773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90" name="フリーフォーム: 図形 89">
                      <a:extLst>
                        <a:ext uri="{FF2B5EF4-FFF2-40B4-BE49-F238E27FC236}">
                          <a16:creationId xmlns:a16="http://schemas.microsoft.com/office/drawing/2014/main" id="{A3A84A71-5EC3-3193-71B6-5E36DA73F1B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45182" y="4432094"/>
                      <a:ext cx="1044407" cy="1682955"/>
                    </a:xfrm>
                    <a:custGeom>
                      <a:avLst/>
                      <a:gdLst>
                        <a:gd name="connsiteX0" fmla="*/ 432534 w 1044407"/>
                        <a:gd name="connsiteY0" fmla="*/ 0 h 1682955"/>
                        <a:gd name="connsiteX1" fmla="*/ 597586 w 1044407"/>
                        <a:gd name="connsiteY1" fmla="*/ 32163 h 1682955"/>
                        <a:gd name="connsiteX2" fmla="*/ 834697 w 1044407"/>
                        <a:gd name="connsiteY2" fmla="*/ 228853 h 1682955"/>
                        <a:gd name="connsiteX3" fmla="*/ 893573 w 1044407"/>
                        <a:gd name="connsiteY3" fmla="*/ 337685 h 1682955"/>
                        <a:gd name="connsiteX4" fmla="*/ 1043879 w 1044407"/>
                        <a:gd name="connsiteY4" fmla="*/ 1004678 h 1682955"/>
                        <a:gd name="connsiteX5" fmla="*/ 961659 w 1044407"/>
                        <a:gd name="connsiteY5" fmla="*/ 1598490 h 1682955"/>
                        <a:gd name="connsiteX6" fmla="*/ 948928 w 1044407"/>
                        <a:gd name="connsiteY6" fmla="*/ 1629325 h 1682955"/>
                        <a:gd name="connsiteX7" fmla="*/ 900584 w 1044407"/>
                        <a:gd name="connsiteY7" fmla="*/ 1598724 h 1682955"/>
                        <a:gd name="connsiteX8" fmla="*/ 918729 w 1044407"/>
                        <a:gd name="connsiteY8" fmla="*/ 1549426 h 1682955"/>
                        <a:gd name="connsiteX9" fmla="*/ 986355 w 1044407"/>
                        <a:gd name="connsiteY9" fmla="*/ 1009840 h 1682955"/>
                        <a:gd name="connsiteX10" fmla="*/ 773899 w 1044407"/>
                        <a:gd name="connsiteY10" fmla="*/ 247725 h 1682955"/>
                        <a:gd name="connsiteX11" fmla="*/ 727716 w 1044407"/>
                        <a:gd name="connsiteY11" fmla="*/ 194879 h 1682955"/>
                        <a:gd name="connsiteX12" fmla="*/ 697643 w 1044407"/>
                        <a:gd name="connsiteY12" fmla="*/ 159520 h 1682955"/>
                        <a:gd name="connsiteX13" fmla="*/ 581088 w 1044407"/>
                        <a:gd name="connsiteY13" fmla="*/ 87586 h 1682955"/>
                        <a:gd name="connsiteX14" fmla="*/ 103979 w 1044407"/>
                        <a:gd name="connsiteY14" fmla="*/ 223361 h 1682955"/>
                        <a:gd name="connsiteX15" fmla="*/ 60812 w 1044407"/>
                        <a:gd name="connsiteY15" fmla="*/ 286886 h 1682955"/>
                        <a:gd name="connsiteX16" fmla="*/ 60812 w 1044407"/>
                        <a:gd name="connsiteY16" fmla="*/ 1677801 h 1682955"/>
                        <a:gd name="connsiteX17" fmla="*/ 55658 w 1044407"/>
                        <a:gd name="connsiteY17" fmla="*/ 1682955 h 1682955"/>
                        <a:gd name="connsiteX18" fmla="*/ 5154 w 1044407"/>
                        <a:gd name="connsiteY18" fmla="*/ 1682955 h 1682955"/>
                        <a:gd name="connsiteX19" fmla="*/ 0 w 1044407"/>
                        <a:gd name="connsiteY19" fmla="*/ 1677801 h 1682955"/>
                        <a:gd name="connsiteX20" fmla="*/ 0 w 1044407"/>
                        <a:gd name="connsiteY20" fmla="*/ 137772 h 1682955"/>
                        <a:gd name="connsiteX21" fmla="*/ 27010 w 1044407"/>
                        <a:gd name="connsiteY21" fmla="*/ 110762 h 1682955"/>
                        <a:gd name="connsiteX22" fmla="*/ 33802 w 1044407"/>
                        <a:gd name="connsiteY22" fmla="*/ 110762 h 1682955"/>
                        <a:gd name="connsiteX23" fmla="*/ 60812 w 1044407"/>
                        <a:gd name="connsiteY23" fmla="*/ 137772 h 1682955"/>
                        <a:gd name="connsiteX24" fmla="*/ 60812 w 1044407"/>
                        <a:gd name="connsiteY24" fmla="*/ 191771 h 1682955"/>
                        <a:gd name="connsiteX25" fmla="*/ 94478 w 1044407"/>
                        <a:gd name="connsiteY25" fmla="*/ 147605 h 1682955"/>
                        <a:gd name="connsiteX26" fmla="*/ 432534 w 1044407"/>
                        <a:gd name="connsiteY26" fmla="*/ 0 h 168295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</a:cxnLst>
                      <a:rect l="l" t="t" r="r" b="b"/>
                      <a:pathLst>
                        <a:path w="1044407" h="1682955">
                          <a:moveTo>
                            <a:pt x="432534" y="0"/>
                          </a:moveTo>
                          <a:cubicBezTo>
                            <a:pt x="487604" y="91"/>
                            <a:pt x="543320" y="10545"/>
                            <a:pt x="597586" y="32163"/>
                          </a:cubicBezTo>
                          <a:cubicBezTo>
                            <a:pt x="693562" y="70398"/>
                            <a:pt x="775146" y="139771"/>
                            <a:pt x="834697" y="228853"/>
                          </a:cubicBezTo>
                          <a:lnTo>
                            <a:pt x="893573" y="337685"/>
                          </a:lnTo>
                          <a:cubicBezTo>
                            <a:pt x="983329" y="512880"/>
                            <a:pt x="1037990" y="750089"/>
                            <a:pt x="1043879" y="1004678"/>
                          </a:cubicBezTo>
                          <a:cubicBezTo>
                            <a:pt x="1048778" y="1216426"/>
                            <a:pt x="1019495" y="1423859"/>
                            <a:pt x="961659" y="1598490"/>
                          </a:cubicBezTo>
                          <a:lnTo>
                            <a:pt x="948928" y="1629325"/>
                          </a:lnTo>
                          <a:lnTo>
                            <a:pt x="900584" y="1598724"/>
                          </a:lnTo>
                          <a:lnTo>
                            <a:pt x="918729" y="1549426"/>
                          </a:lnTo>
                          <a:cubicBezTo>
                            <a:pt x="966315" y="1389116"/>
                            <a:pt x="990276" y="1201288"/>
                            <a:pt x="986355" y="1009840"/>
                          </a:cubicBezTo>
                          <a:cubicBezTo>
                            <a:pt x="979968" y="697976"/>
                            <a:pt x="900469" y="412799"/>
                            <a:pt x="773899" y="247725"/>
                          </a:cubicBezTo>
                          <a:cubicBezTo>
                            <a:pt x="758783" y="228011"/>
                            <a:pt x="743365" y="210413"/>
                            <a:pt x="727716" y="194879"/>
                          </a:cubicBezTo>
                          <a:lnTo>
                            <a:pt x="697643" y="159520"/>
                          </a:lnTo>
                          <a:cubicBezTo>
                            <a:pt x="662543" y="129441"/>
                            <a:pt x="623413" y="105036"/>
                            <a:pt x="581088" y="87586"/>
                          </a:cubicBezTo>
                          <a:cubicBezTo>
                            <a:pt x="411113" y="17509"/>
                            <a:pt x="224722" y="73491"/>
                            <a:pt x="103979" y="223361"/>
                          </a:cubicBezTo>
                          <a:lnTo>
                            <a:pt x="60812" y="286886"/>
                          </a:lnTo>
                          <a:lnTo>
                            <a:pt x="60812" y="1677801"/>
                          </a:lnTo>
                          <a:cubicBezTo>
                            <a:pt x="60812" y="1680647"/>
                            <a:pt x="58504" y="1682955"/>
                            <a:pt x="55658" y="1682955"/>
                          </a:cubicBezTo>
                          <a:lnTo>
                            <a:pt x="5154" y="1682955"/>
                          </a:lnTo>
                          <a:cubicBezTo>
                            <a:pt x="2308" y="1682955"/>
                            <a:pt x="0" y="1680647"/>
                            <a:pt x="0" y="1677801"/>
                          </a:cubicBezTo>
                          <a:lnTo>
                            <a:pt x="0" y="137772"/>
                          </a:lnTo>
                          <a:cubicBezTo>
                            <a:pt x="0" y="122855"/>
                            <a:pt x="12093" y="110762"/>
                            <a:pt x="27010" y="110762"/>
                          </a:cubicBezTo>
                          <a:lnTo>
                            <a:pt x="33802" y="110762"/>
                          </a:lnTo>
                          <a:cubicBezTo>
                            <a:pt x="48719" y="110762"/>
                            <a:pt x="60812" y="122855"/>
                            <a:pt x="60812" y="137772"/>
                          </a:cubicBezTo>
                          <a:lnTo>
                            <a:pt x="60812" y="191771"/>
                          </a:lnTo>
                          <a:lnTo>
                            <a:pt x="94478" y="147605"/>
                          </a:lnTo>
                          <a:cubicBezTo>
                            <a:pt x="187989" y="52048"/>
                            <a:pt x="308628" y="-205"/>
                            <a:pt x="432534" y="0"/>
                          </a:cubicBezTo>
                          <a:close/>
                        </a:path>
                      </a:pathLst>
                    </a:cu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7" name="グループ化 76">
                  <a:extLst>
                    <a:ext uri="{FF2B5EF4-FFF2-40B4-BE49-F238E27FC236}">
                      <a16:creationId xmlns:a16="http://schemas.microsoft.com/office/drawing/2014/main" id="{4AEF99BF-426D-D3E4-5792-C338403468E9}"/>
                    </a:ext>
                  </a:extLst>
                </p:cNvPr>
                <p:cNvGrpSpPr/>
                <p:nvPr/>
              </p:nvGrpSpPr>
              <p:grpSpPr>
                <a:xfrm>
                  <a:off x="5297753" y="4975057"/>
                  <a:ext cx="438994" cy="900565"/>
                  <a:chOff x="1766043" y="4299941"/>
                  <a:chExt cx="640760" cy="1314473"/>
                </a:xfrm>
              </p:grpSpPr>
              <p:sp>
                <p:nvSpPr>
                  <p:cNvPr id="78" name="楕円 77">
                    <a:extLst>
                      <a:ext uri="{FF2B5EF4-FFF2-40B4-BE49-F238E27FC236}">
                        <a16:creationId xmlns:a16="http://schemas.microsoft.com/office/drawing/2014/main" id="{DBB021B3-B878-D679-381C-6C0D8F9D460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2123317" y="5008997"/>
                    <a:ext cx="223837" cy="111547"/>
                  </a:xfrm>
                  <a:prstGeom prst="ellipse">
                    <a:avLst/>
                  </a:prstGeom>
                  <a:solidFill>
                    <a:sysClr val="window" lastClr="FFFFFF">
                      <a:lumMod val="95000"/>
                    </a:sys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79" name="楕円 78">
                    <a:extLst>
                      <a:ext uri="{FF2B5EF4-FFF2-40B4-BE49-F238E27FC236}">
                        <a16:creationId xmlns:a16="http://schemas.microsoft.com/office/drawing/2014/main" id="{5E95A594-6372-930F-D9EB-8F268306BD34}"/>
                      </a:ext>
                    </a:extLst>
                  </p:cNvPr>
                  <p:cNvSpPr/>
                  <p:nvPr/>
                </p:nvSpPr>
                <p:spPr>
                  <a:xfrm rot="1800000">
                    <a:off x="2126273" y="5031906"/>
                    <a:ext cx="223837" cy="11154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0" name="四角形: 角を丸くする 79">
                    <a:extLst>
                      <a:ext uri="{FF2B5EF4-FFF2-40B4-BE49-F238E27FC236}">
                        <a16:creationId xmlns:a16="http://schemas.microsoft.com/office/drawing/2014/main" id="{1119C35D-0060-1DCD-8D14-42B14D908B62}"/>
                      </a:ext>
                    </a:extLst>
                  </p:cNvPr>
                  <p:cNvSpPr/>
                  <p:nvPr/>
                </p:nvSpPr>
                <p:spPr>
                  <a:xfrm>
                    <a:off x="2052853" y="4299941"/>
                    <a:ext cx="45719" cy="714287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1" name="楕円 325">
                    <a:extLst>
                      <a:ext uri="{FF2B5EF4-FFF2-40B4-BE49-F238E27FC236}">
                        <a16:creationId xmlns:a16="http://schemas.microsoft.com/office/drawing/2014/main" id="{9DD9C2DF-D728-A95E-66D7-0A101568DF80}"/>
                      </a:ext>
                    </a:extLst>
                  </p:cNvPr>
                  <p:cNvSpPr/>
                  <p:nvPr/>
                </p:nvSpPr>
                <p:spPr>
                  <a:xfrm flipV="1">
                    <a:off x="1972571" y="4879598"/>
                    <a:ext cx="227704" cy="137260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2" name="楕円 325">
                    <a:extLst>
                      <a:ext uri="{FF2B5EF4-FFF2-40B4-BE49-F238E27FC236}">
                        <a16:creationId xmlns:a16="http://schemas.microsoft.com/office/drawing/2014/main" id="{B47D0E14-FA8B-9DC8-6968-F648EF281B32}"/>
                      </a:ext>
                    </a:extLst>
                  </p:cNvPr>
                  <p:cNvSpPr/>
                  <p:nvPr/>
                </p:nvSpPr>
                <p:spPr>
                  <a:xfrm>
                    <a:off x="1766043" y="4994275"/>
                    <a:ext cx="640760" cy="620139"/>
                  </a:xfrm>
                  <a:custGeom>
                    <a:avLst/>
                    <a:gdLst>
                      <a:gd name="connsiteX0" fmla="*/ 0 w 640760"/>
                      <a:gd name="connsiteY0" fmla="*/ 344711 h 689421"/>
                      <a:gd name="connsiteX1" fmla="*/ 320380 w 640760"/>
                      <a:gd name="connsiteY1" fmla="*/ 0 h 689421"/>
                      <a:gd name="connsiteX2" fmla="*/ 640760 w 640760"/>
                      <a:gd name="connsiteY2" fmla="*/ 344711 h 689421"/>
                      <a:gd name="connsiteX3" fmla="*/ 320380 w 640760"/>
                      <a:gd name="connsiteY3" fmla="*/ 689422 h 689421"/>
                      <a:gd name="connsiteX4" fmla="*/ 0 w 640760"/>
                      <a:gd name="connsiteY4" fmla="*/ 344711 h 689421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89422"/>
                      <a:gd name="connsiteX1" fmla="*/ 320380 w 640760"/>
                      <a:gd name="connsiteY1" fmla="*/ 0 h 689422"/>
                      <a:gd name="connsiteX2" fmla="*/ 640760 w 640760"/>
                      <a:gd name="connsiteY2" fmla="*/ 344711 h 689422"/>
                      <a:gd name="connsiteX3" fmla="*/ 320380 w 640760"/>
                      <a:gd name="connsiteY3" fmla="*/ 689422 h 689422"/>
                      <a:gd name="connsiteX4" fmla="*/ 0 w 640760"/>
                      <a:gd name="connsiteY4" fmla="*/ 344711 h 689422"/>
                      <a:gd name="connsiteX0" fmla="*/ 0 w 640760"/>
                      <a:gd name="connsiteY0" fmla="*/ 344711 h 613222"/>
                      <a:gd name="connsiteX1" fmla="*/ 320380 w 640760"/>
                      <a:gd name="connsiteY1" fmla="*/ 0 h 613222"/>
                      <a:gd name="connsiteX2" fmla="*/ 640760 w 640760"/>
                      <a:gd name="connsiteY2" fmla="*/ 344711 h 613222"/>
                      <a:gd name="connsiteX3" fmla="*/ 313236 w 640760"/>
                      <a:gd name="connsiteY3" fmla="*/ 613222 h 613222"/>
                      <a:gd name="connsiteX4" fmla="*/ 0 w 640760"/>
                      <a:gd name="connsiteY4" fmla="*/ 344711 h 613222"/>
                      <a:gd name="connsiteX0" fmla="*/ 0 w 640760"/>
                      <a:gd name="connsiteY0" fmla="*/ 430436 h 698947"/>
                      <a:gd name="connsiteX1" fmla="*/ 320380 w 640760"/>
                      <a:gd name="connsiteY1" fmla="*/ 0 h 698947"/>
                      <a:gd name="connsiteX2" fmla="*/ 640760 w 640760"/>
                      <a:gd name="connsiteY2" fmla="*/ 430436 h 698947"/>
                      <a:gd name="connsiteX3" fmla="*/ 313236 w 640760"/>
                      <a:gd name="connsiteY3" fmla="*/ 698947 h 698947"/>
                      <a:gd name="connsiteX4" fmla="*/ 0 w 640760"/>
                      <a:gd name="connsiteY4" fmla="*/ 430436 h 6989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640760" h="698947">
                        <a:moveTo>
                          <a:pt x="0" y="430436"/>
                        </a:moveTo>
                        <a:cubicBezTo>
                          <a:pt x="0" y="240057"/>
                          <a:pt x="143439" y="0"/>
                          <a:pt x="320380" y="0"/>
                        </a:cubicBezTo>
                        <a:cubicBezTo>
                          <a:pt x="497321" y="0"/>
                          <a:pt x="640760" y="240057"/>
                          <a:pt x="640760" y="430436"/>
                        </a:cubicBezTo>
                        <a:cubicBezTo>
                          <a:pt x="640760" y="620815"/>
                          <a:pt x="490177" y="698947"/>
                          <a:pt x="313236" y="698947"/>
                        </a:cubicBezTo>
                        <a:cubicBezTo>
                          <a:pt x="136295" y="698947"/>
                          <a:pt x="0" y="620815"/>
                          <a:pt x="0" y="430436"/>
                        </a:cubicBezTo>
                        <a:close/>
                      </a:path>
                    </a:pathLst>
                  </a:custGeom>
                  <a:solidFill>
                    <a:srgbClr val="5B9BD5">
                      <a:lumMod val="20000"/>
                      <a:lumOff val="80000"/>
                    </a:srgbClr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83" name="楕円 82">
                    <a:extLst>
                      <a:ext uri="{FF2B5EF4-FFF2-40B4-BE49-F238E27FC236}">
                        <a16:creationId xmlns:a16="http://schemas.microsoft.com/office/drawing/2014/main" id="{28914505-296A-A389-BDD8-4D22576AE4AD}"/>
                      </a:ext>
                    </a:extLst>
                  </p:cNvPr>
                  <p:cNvSpPr/>
                  <p:nvPr/>
                </p:nvSpPr>
                <p:spPr>
                  <a:xfrm>
                    <a:off x="1981200" y="4983419"/>
                    <a:ext cx="223837" cy="45719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28ACA892-E24E-4026-6298-CEA2172C388D}"/>
                </a:ext>
              </a:extLst>
            </p:cNvPr>
            <p:cNvSpPr/>
            <p:nvPr/>
          </p:nvSpPr>
          <p:spPr>
            <a:xfrm>
              <a:off x="2246454" y="2671111"/>
              <a:ext cx="646626" cy="190341"/>
            </a:xfrm>
            <a:custGeom>
              <a:avLst/>
              <a:gdLst>
                <a:gd name="connsiteX0" fmla="*/ 129397 w 690802"/>
                <a:gd name="connsiteY0" fmla="*/ 241540 h 287259"/>
                <a:gd name="connsiteX1" fmla="*/ 578659 w 690802"/>
                <a:gd name="connsiteY1" fmla="*/ 241540 h 287259"/>
                <a:gd name="connsiteX2" fmla="*/ 578659 w 690802"/>
                <a:gd name="connsiteY2" fmla="*/ 287259 h 287259"/>
                <a:gd name="connsiteX3" fmla="*/ 129397 w 690802"/>
                <a:gd name="connsiteY3" fmla="*/ 287259 h 287259"/>
                <a:gd name="connsiteX4" fmla="*/ 241540 w 690802"/>
                <a:gd name="connsiteY4" fmla="*/ 112144 h 287259"/>
                <a:gd name="connsiteX5" fmla="*/ 690802 w 690802"/>
                <a:gd name="connsiteY5" fmla="*/ 112144 h 287259"/>
                <a:gd name="connsiteX6" fmla="*/ 690802 w 690802"/>
                <a:gd name="connsiteY6" fmla="*/ 157863 h 287259"/>
                <a:gd name="connsiteX7" fmla="*/ 241540 w 690802"/>
                <a:gd name="connsiteY7" fmla="*/ 157863 h 287259"/>
                <a:gd name="connsiteX8" fmla="*/ 0 w 690802"/>
                <a:gd name="connsiteY8" fmla="*/ 0 h 287259"/>
                <a:gd name="connsiteX9" fmla="*/ 449262 w 690802"/>
                <a:gd name="connsiteY9" fmla="*/ 0 h 287259"/>
                <a:gd name="connsiteX10" fmla="*/ 449262 w 690802"/>
                <a:gd name="connsiteY10" fmla="*/ 45719 h 287259"/>
                <a:gd name="connsiteX11" fmla="*/ 0 w 690802"/>
                <a:gd name="connsiteY11" fmla="*/ 45719 h 2872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0802" h="287259">
                  <a:moveTo>
                    <a:pt x="129397" y="241540"/>
                  </a:moveTo>
                  <a:lnTo>
                    <a:pt x="578659" y="241540"/>
                  </a:lnTo>
                  <a:lnTo>
                    <a:pt x="578659" y="287259"/>
                  </a:lnTo>
                  <a:lnTo>
                    <a:pt x="129397" y="287259"/>
                  </a:lnTo>
                  <a:close/>
                  <a:moveTo>
                    <a:pt x="241540" y="112144"/>
                  </a:moveTo>
                  <a:lnTo>
                    <a:pt x="690802" y="112144"/>
                  </a:lnTo>
                  <a:lnTo>
                    <a:pt x="690802" y="157863"/>
                  </a:lnTo>
                  <a:lnTo>
                    <a:pt x="241540" y="157863"/>
                  </a:lnTo>
                  <a:close/>
                  <a:moveTo>
                    <a:pt x="0" y="0"/>
                  </a:moveTo>
                  <a:lnTo>
                    <a:pt x="449262" y="0"/>
                  </a:lnTo>
                  <a:lnTo>
                    <a:pt x="449262" y="45719"/>
                  </a:lnTo>
                  <a:lnTo>
                    <a:pt x="0" y="4571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950BE3CB-F4F2-998F-433A-89936441BD38}"/>
                </a:ext>
              </a:extLst>
            </p:cNvPr>
            <p:cNvSpPr/>
            <p:nvPr/>
          </p:nvSpPr>
          <p:spPr>
            <a:xfrm rot="11287364">
              <a:off x="1653487" y="2341768"/>
              <a:ext cx="180843" cy="446970"/>
            </a:xfrm>
            <a:custGeom>
              <a:avLst/>
              <a:gdLst>
                <a:gd name="connsiteX0" fmla="*/ 130869 w 180843"/>
                <a:gd name="connsiteY0" fmla="*/ 446970 h 446970"/>
                <a:gd name="connsiteX1" fmla="*/ 0 w 180843"/>
                <a:gd name="connsiteY1" fmla="*/ 446970 h 446970"/>
                <a:gd name="connsiteX2" fmla="*/ 21174 w 180843"/>
                <a:gd name="connsiteY2" fmla="*/ 86048 h 446970"/>
                <a:gd name="connsiteX3" fmla="*/ 17170 w 180843"/>
                <a:gd name="connsiteY3" fmla="*/ 83132 h 446970"/>
                <a:gd name="connsiteX4" fmla="*/ 9595 w 180843"/>
                <a:gd name="connsiteY4" fmla="*/ 70994 h 446970"/>
                <a:gd name="connsiteX5" fmla="*/ 45515 w 180843"/>
                <a:gd name="connsiteY5" fmla="*/ 44103 h 446970"/>
                <a:gd name="connsiteX6" fmla="*/ 167657 w 180843"/>
                <a:gd name="connsiteY6" fmla="*/ 534 h 446970"/>
                <a:gd name="connsiteX7" fmla="*/ 180843 w 180843"/>
                <a:gd name="connsiteY7" fmla="*/ 0 h 446970"/>
                <a:gd name="connsiteX8" fmla="*/ 144246 w 180843"/>
                <a:gd name="connsiteY8" fmla="*/ 41983 h 446970"/>
                <a:gd name="connsiteX9" fmla="*/ 118361 w 180843"/>
                <a:gd name="connsiteY9" fmla="*/ 88385 h 446970"/>
                <a:gd name="connsiteX10" fmla="*/ 110132 w 180843"/>
                <a:gd name="connsiteY10" fmla="*/ 93486 h 44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843" h="446970">
                  <a:moveTo>
                    <a:pt x="130869" y="446970"/>
                  </a:moveTo>
                  <a:lnTo>
                    <a:pt x="0" y="446970"/>
                  </a:lnTo>
                  <a:lnTo>
                    <a:pt x="21174" y="86048"/>
                  </a:lnTo>
                  <a:lnTo>
                    <a:pt x="17170" y="83132"/>
                  </a:lnTo>
                  <a:lnTo>
                    <a:pt x="9595" y="70994"/>
                  </a:lnTo>
                  <a:lnTo>
                    <a:pt x="45515" y="44103"/>
                  </a:lnTo>
                  <a:cubicBezTo>
                    <a:pt x="81826" y="22091"/>
                    <a:pt x="123034" y="6903"/>
                    <a:pt x="167657" y="534"/>
                  </a:cubicBezTo>
                  <a:lnTo>
                    <a:pt x="180843" y="0"/>
                  </a:lnTo>
                  <a:lnTo>
                    <a:pt x="144246" y="41983"/>
                  </a:lnTo>
                  <a:cubicBezTo>
                    <a:pt x="140734" y="60527"/>
                    <a:pt x="131384" y="76774"/>
                    <a:pt x="118361" y="88385"/>
                  </a:cubicBezTo>
                  <a:lnTo>
                    <a:pt x="110132" y="9348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A49B93D1-37BF-2521-AD91-1CF1A8A6747F}"/>
                </a:ext>
              </a:extLst>
            </p:cNvPr>
            <p:cNvSpPr/>
            <p:nvPr/>
          </p:nvSpPr>
          <p:spPr>
            <a:xfrm rot="20700000">
              <a:off x="1640546" y="1974096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CCDB7AD2-4E14-B739-922B-92927F1FAC79}"/>
              </a:ext>
            </a:extLst>
          </p:cNvPr>
          <p:cNvGrpSpPr/>
          <p:nvPr/>
        </p:nvGrpSpPr>
        <p:grpSpPr>
          <a:xfrm flipH="1">
            <a:off x="6407894" y="5221958"/>
            <a:ext cx="3118701" cy="1249045"/>
            <a:chOff x="6635361" y="2392653"/>
            <a:chExt cx="2733959" cy="1094956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0666EE6D-E5EC-2B40-59E3-D24C409C92D7}"/>
                </a:ext>
              </a:extLst>
            </p:cNvPr>
            <p:cNvGrpSpPr/>
            <p:nvPr/>
          </p:nvGrpSpPr>
          <p:grpSpPr>
            <a:xfrm rot="1120422">
              <a:off x="8733033" y="2673889"/>
              <a:ext cx="636287" cy="628177"/>
              <a:chOff x="8682190" y="2753401"/>
              <a:chExt cx="636287" cy="628177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034F6523-0EF1-4BD7-C2DB-030164E5E7EB}"/>
                  </a:ext>
                </a:extLst>
              </p:cNvPr>
              <p:cNvSpPr/>
              <p:nvPr/>
            </p:nvSpPr>
            <p:spPr>
              <a:xfrm rot="4500000">
                <a:off x="8689797" y="2881982"/>
                <a:ext cx="491989" cy="507204"/>
              </a:xfrm>
              <a:custGeom>
                <a:avLst/>
                <a:gdLst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20448 w 652951"/>
                  <a:gd name="connsiteY6" fmla="*/ 89506 h 673144"/>
                  <a:gd name="connsiteX7" fmla="*/ 652951 w 652951"/>
                  <a:gd name="connsiteY7" fmla="*/ 673144 h 673144"/>
                  <a:gd name="connsiteX0" fmla="*/ 376727 w 652951"/>
                  <a:gd name="connsiteY0" fmla="*/ 673144 h 673144"/>
                  <a:gd name="connsiteX1" fmla="*/ 397628 w 652951"/>
                  <a:gd name="connsiteY1" fmla="*/ 297836 h 673144"/>
                  <a:gd name="connsiteX2" fmla="*/ 0 w 652951"/>
                  <a:gd name="connsiteY2" fmla="*/ 143123 h 673144"/>
                  <a:gd name="connsiteX3" fmla="*/ 38349 w 652951"/>
                  <a:gd name="connsiteY3" fmla="*/ 0 h 673144"/>
                  <a:gd name="connsiteX4" fmla="*/ 618672 w 652951"/>
                  <a:gd name="connsiteY4" fmla="*/ 89212 h 673144"/>
                  <a:gd name="connsiteX5" fmla="*/ 618593 w 652951"/>
                  <a:gd name="connsiteY5" fmla="*/ 89506 h 673144"/>
                  <a:gd name="connsiteX6" fmla="*/ 652951 w 652951"/>
                  <a:gd name="connsiteY6" fmla="*/ 673144 h 673144"/>
                  <a:gd name="connsiteX7" fmla="*/ 376727 w 652951"/>
                  <a:gd name="connsiteY7" fmla="*/ 673144 h 673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52951" h="673144">
                    <a:moveTo>
                      <a:pt x="376727" y="673144"/>
                    </a:moveTo>
                    <a:lnTo>
                      <a:pt x="397628" y="297836"/>
                    </a:lnTo>
                    <a:lnTo>
                      <a:pt x="0" y="143123"/>
                    </a:lnTo>
                    <a:lnTo>
                      <a:pt x="38349" y="0"/>
                    </a:lnTo>
                    <a:lnTo>
                      <a:pt x="618672" y="89212"/>
                    </a:lnTo>
                    <a:cubicBezTo>
                      <a:pt x="618646" y="89310"/>
                      <a:pt x="618619" y="89408"/>
                      <a:pt x="618593" y="89506"/>
                    </a:cubicBezTo>
                    <a:lnTo>
                      <a:pt x="652951" y="673144"/>
                    </a:lnTo>
                    <a:lnTo>
                      <a:pt x="376727" y="673144"/>
                    </a:ln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F1B921ED-E39C-56BD-0A33-16D757336A02}"/>
                  </a:ext>
                </a:extLst>
              </p:cNvPr>
              <p:cNvSpPr/>
              <p:nvPr/>
            </p:nvSpPr>
            <p:spPr>
              <a:xfrm rot="11700000">
                <a:off x="9002093" y="2753401"/>
                <a:ext cx="316384" cy="163275"/>
              </a:xfrm>
              <a:custGeom>
                <a:avLst/>
                <a:gdLst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240903 w 368198"/>
                  <a:gd name="connsiteY2" fmla="*/ 0 h 197644"/>
                  <a:gd name="connsiteX3" fmla="*/ 344386 w 368198"/>
                  <a:gd name="connsiteY3" fmla="*/ 0 h 197644"/>
                  <a:gd name="connsiteX4" fmla="*/ 368198 w 368198"/>
                  <a:gd name="connsiteY4" fmla="*/ 23812 h 197644"/>
                  <a:gd name="connsiteX5" fmla="*/ 368198 w 368198"/>
                  <a:gd name="connsiteY5" fmla="*/ 169071 h 197644"/>
                  <a:gd name="connsiteX6" fmla="*/ 339625 w 368198"/>
                  <a:gd name="connsiteY6" fmla="*/ 197644 h 197644"/>
                  <a:gd name="connsiteX7" fmla="*/ 311152 w 368198"/>
                  <a:gd name="connsiteY7" fmla="*/ 197644 h 197644"/>
                  <a:gd name="connsiteX8" fmla="*/ 197541 w 368198"/>
                  <a:gd name="connsiteY8" fmla="*/ 197644 h 197644"/>
                  <a:gd name="connsiteX9" fmla="*/ 28573 w 368198"/>
                  <a:gd name="connsiteY9" fmla="*/ 197644 h 197644"/>
                  <a:gd name="connsiteX10" fmla="*/ 0 w 368198"/>
                  <a:gd name="connsiteY10" fmla="*/ 169071 h 197644"/>
                  <a:gd name="connsiteX11" fmla="*/ 0 w 368198"/>
                  <a:gd name="connsiteY11" fmla="*/ 98822 h 197644"/>
                  <a:gd name="connsiteX12" fmla="*/ 98822 w 368198"/>
                  <a:gd name="connsiteY12" fmla="*/ 0 h 197644"/>
                  <a:gd name="connsiteX0" fmla="*/ 98822 w 368198"/>
                  <a:gd name="connsiteY0" fmla="*/ 0 h 197644"/>
                  <a:gd name="connsiteX1" fmla="*/ 192780 w 368198"/>
                  <a:gd name="connsiteY1" fmla="*/ 0 h 197644"/>
                  <a:gd name="connsiteX2" fmla="*/ 344386 w 368198"/>
                  <a:gd name="connsiteY2" fmla="*/ 0 h 197644"/>
                  <a:gd name="connsiteX3" fmla="*/ 368198 w 368198"/>
                  <a:gd name="connsiteY3" fmla="*/ 23812 h 197644"/>
                  <a:gd name="connsiteX4" fmla="*/ 368198 w 368198"/>
                  <a:gd name="connsiteY4" fmla="*/ 169071 h 197644"/>
                  <a:gd name="connsiteX5" fmla="*/ 339625 w 368198"/>
                  <a:gd name="connsiteY5" fmla="*/ 197644 h 197644"/>
                  <a:gd name="connsiteX6" fmla="*/ 311152 w 368198"/>
                  <a:gd name="connsiteY6" fmla="*/ 197644 h 197644"/>
                  <a:gd name="connsiteX7" fmla="*/ 197541 w 368198"/>
                  <a:gd name="connsiteY7" fmla="*/ 197644 h 197644"/>
                  <a:gd name="connsiteX8" fmla="*/ 28573 w 368198"/>
                  <a:gd name="connsiteY8" fmla="*/ 197644 h 197644"/>
                  <a:gd name="connsiteX9" fmla="*/ 0 w 368198"/>
                  <a:gd name="connsiteY9" fmla="*/ 169071 h 197644"/>
                  <a:gd name="connsiteX10" fmla="*/ 0 w 368198"/>
                  <a:gd name="connsiteY10" fmla="*/ 98822 h 197644"/>
                  <a:gd name="connsiteX11" fmla="*/ 98822 w 368198"/>
                  <a:gd name="connsiteY11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197541 w 368198"/>
                  <a:gd name="connsiteY6" fmla="*/ 197644 h 197644"/>
                  <a:gd name="connsiteX7" fmla="*/ 28573 w 368198"/>
                  <a:gd name="connsiteY7" fmla="*/ 197644 h 197644"/>
                  <a:gd name="connsiteX8" fmla="*/ 0 w 368198"/>
                  <a:gd name="connsiteY8" fmla="*/ 169071 h 197644"/>
                  <a:gd name="connsiteX9" fmla="*/ 0 w 368198"/>
                  <a:gd name="connsiteY9" fmla="*/ 98822 h 197644"/>
                  <a:gd name="connsiteX10" fmla="*/ 98822 w 368198"/>
                  <a:gd name="connsiteY10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311152 w 368198"/>
                  <a:gd name="connsiteY5" fmla="*/ 197644 h 197644"/>
                  <a:gd name="connsiteX6" fmla="*/ 28573 w 368198"/>
                  <a:gd name="connsiteY6" fmla="*/ 197644 h 197644"/>
                  <a:gd name="connsiteX7" fmla="*/ 0 w 368198"/>
                  <a:gd name="connsiteY7" fmla="*/ 169071 h 197644"/>
                  <a:gd name="connsiteX8" fmla="*/ 0 w 368198"/>
                  <a:gd name="connsiteY8" fmla="*/ 98822 h 197644"/>
                  <a:gd name="connsiteX9" fmla="*/ 98822 w 368198"/>
                  <a:gd name="connsiteY9" fmla="*/ 0 h 197644"/>
                  <a:gd name="connsiteX0" fmla="*/ 98822 w 368198"/>
                  <a:gd name="connsiteY0" fmla="*/ 0 h 197644"/>
                  <a:gd name="connsiteX1" fmla="*/ 344386 w 368198"/>
                  <a:gd name="connsiteY1" fmla="*/ 0 h 197644"/>
                  <a:gd name="connsiteX2" fmla="*/ 368198 w 368198"/>
                  <a:gd name="connsiteY2" fmla="*/ 23812 h 197644"/>
                  <a:gd name="connsiteX3" fmla="*/ 368198 w 368198"/>
                  <a:gd name="connsiteY3" fmla="*/ 169071 h 197644"/>
                  <a:gd name="connsiteX4" fmla="*/ 339625 w 368198"/>
                  <a:gd name="connsiteY4" fmla="*/ 197644 h 197644"/>
                  <a:gd name="connsiteX5" fmla="*/ 28573 w 368198"/>
                  <a:gd name="connsiteY5" fmla="*/ 197644 h 197644"/>
                  <a:gd name="connsiteX6" fmla="*/ 0 w 368198"/>
                  <a:gd name="connsiteY6" fmla="*/ 169071 h 197644"/>
                  <a:gd name="connsiteX7" fmla="*/ 0 w 368198"/>
                  <a:gd name="connsiteY7" fmla="*/ 98822 h 197644"/>
                  <a:gd name="connsiteX8" fmla="*/ 98822 w 368198"/>
                  <a:gd name="connsiteY8" fmla="*/ 0 h 1976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68198" h="197644">
                    <a:moveTo>
                      <a:pt x="98822" y="0"/>
                    </a:moveTo>
                    <a:lnTo>
                      <a:pt x="344386" y="0"/>
                    </a:lnTo>
                    <a:cubicBezTo>
                      <a:pt x="357537" y="0"/>
                      <a:pt x="368198" y="10661"/>
                      <a:pt x="368198" y="23812"/>
                    </a:cubicBezTo>
                    <a:lnTo>
                      <a:pt x="368198" y="169071"/>
                    </a:lnTo>
                    <a:cubicBezTo>
                      <a:pt x="368198" y="184851"/>
                      <a:pt x="355405" y="197644"/>
                      <a:pt x="339625" y="197644"/>
                    </a:cubicBezTo>
                    <a:lnTo>
                      <a:pt x="28573" y="197644"/>
                    </a:lnTo>
                    <a:cubicBezTo>
                      <a:pt x="12793" y="197644"/>
                      <a:pt x="0" y="184851"/>
                      <a:pt x="0" y="169071"/>
                    </a:cubicBezTo>
                    <a:lnTo>
                      <a:pt x="0" y="98822"/>
                    </a:lnTo>
                    <a:cubicBezTo>
                      <a:pt x="0" y="44244"/>
                      <a:pt x="44244" y="0"/>
                      <a:pt x="98822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02" name="星: 10 pt 101">
              <a:extLst>
                <a:ext uri="{FF2B5EF4-FFF2-40B4-BE49-F238E27FC236}">
                  <a16:creationId xmlns:a16="http://schemas.microsoft.com/office/drawing/2014/main" id="{8564461F-9306-E75C-5BB8-69238A17D84F}"/>
                </a:ext>
              </a:extLst>
            </p:cNvPr>
            <p:cNvSpPr/>
            <p:nvPr/>
          </p:nvSpPr>
          <p:spPr>
            <a:xfrm>
              <a:off x="6635361" y="3157957"/>
              <a:ext cx="1213608" cy="329652"/>
            </a:xfrm>
            <a:prstGeom prst="star10">
              <a:avLst>
                <a:gd name="adj" fmla="val 37232"/>
                <a:gd name="hf" fmla="val 1051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3" name="グループ化 102">
              <a:extLst>
                <a:ext uri="{FF2B5EF4-FFF2-40B4-BE49-F238E27FC236}">
                  <a16:creationId xmlns:a16="http://schemas.microsoft.com/office/drawing/2014/main" id="{3F52489E-1012-FB6A-3DB5-2E02C82847F9}"/>
                </a:ext>
              </a:extLst>
            </p:cNvPr>
            <p:cNvGrpSpPr/>
            <p:nvPr/>
          </p:nvGrpSpPr>
          <p:grpSpPr>
            <a:xfrm rot="1471693">
              <a:off x="6847537" y="2461571"/>
              <a:ext cx="856454" cy="989449"/>
              <a:chOff x="6838601" y="2827171"/>
              <a:chExt cx="856454" cy="989449"/>
            </a:xfrm>
          </p:grpSpPr>
          <p:sp>
            <p:nvSpPr>
              <p:cNvPr id="128" name="台形 127">
                <a:extLst>
                  <a:ext uri="{FF2B5EF4-FFF2-40B4-BE49-F238E27FC236}">
                    <a16:creationId xmlns:a16="http://schemas.microsoft.com/office/drawing/2014/main" id="{A88A49FA-85BB-38B5-A6D4-ED855768E790}"/>
                  </a:ext>
                </a:extLst>
              </p:cNvPr>
              <p:cNvSpPr/>
              <p:nvPr/>
            </p:nvSpPr>
            <p:spPr>
              <a:xfrm rot="16200000">
                <a:off x="7543238" y="3143874"/>
                <a:ext cx="133902" cy="169732"/>
              </a:xfrm>
              <a:prstGeom prst="trapezoid">
                <a:avLst>
                  <a:gd name="adj" fmla="val 13481"/>
                </a:avLst>
              </a:pr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29" name="楕円 95">
                <a:extLst>
                  <a:ext uri="{FF2B5EF4-FFF2-40B4-BE49-F238E27FC236}">
                    <a16:creationId xmlns:a16="http://schemas.microsoft.com/office/drawing/2014/main" id="{46BC39CA-2119-3A02-7F04-A63986068592}"/>
                  </a:ext>
                </a:extLst>
              </p:cNvPr>
              <p:cNvSpPr/>
              <p:nvPr/>
            </p:nvSpPr>
            <p:spPr>
              <a:xfrm rot="15300000">
                <a:off x="7358012" y="3588866"/>
                <a:ext cx="95189" cy="170061"/>
              </a:xfrm>
              <a:custGeom>
                <a:avLst/>
                <a:gdLst>
                  <a:gd name="connsiteX0" fmla="*/ 0 w 173074"/>
                  <a:gd name="connsiteY0" fmla="*/ 165790 h 331579"/>
                  <a:gd name="connsiteX1" fmla="*/ 86537 w 173074"/>
                  <a:gd name="connsiteY1" fmla="*/ 0 h 331579"/>
                  <a:gd name="connsiteX2" fmla="*/ 173074 w 173074"/>
                  <a:gd name="connsiteY2" fmla="*/ 165790 h 331579"/>
                  <a:gd name="connsiteX3" fmla="*/ 86537 w 173074"/>
                  <a:gd name="connsiteY3" fmla="*/ 331580 h 331579"/>
                  <a:gd name="connsiteX4" fmla="*/ 0 w 173074"/>
                  <a:gd name="connsiteY4" fmla="*/ 165790 h 331579"/>
                  <a:gd name="connsiteX0" fmla="*/ 0 w 173074"/>
                  <a:gd name="connsiteY0" fmla="*/ 165790 h 186514"/>
                  <a:gd name="connsiteX1" fmla="*/ 86537 w 173074"/>
                  <a:gd name="connsiteY1" fmla="*/ 0 h 186514"/>
                  <a:gd name="connsiteX2" fmla="*/ 173074 w 173074"/>
                  <a:gd name="connsiteY2" fmla="*/ 165790 h 186514"/>
                  <a:gd name="connsiteX3" fmla="*/ 0 w 173074"/>
                  <a:gd name="connsiteY3" fmla="*/ 165790 h 186514"/>
                  <a:gd name="connsiteX0" fmla="*/ 6831 w 179905"/>
                  <a:gd name="connsiteY0" fmla="*/ 165790 h 197941"/>
                  <a:gd name="connsiteX1" fmla="*/ 93368 w 179905"/>
                  <a:gd name="connsiteY1" fmla="*/ 0 h 197941"/>
                  <a:gd name="connsiteX2" fmla="*/ 179905 w 179905"/>
                  <a:gd name="connsiteY2" fmla="*/ 165790 h 197941"/>
                  <a:gd name="connsiteX3" fmla="*/ 6831 w 179905"/>
                  <a:gd name="connsiteY3" fmla="*/ 165790 h 197941"/>
                  <a:gd name="connsiteX0" fmla="*/ 477 w 173558"/>
                  <a:gd name="connsiteY0" fmla="*/ 203890 h 227056"/>
                  <a:gd name="connsiteX1" fmla="*/ 127495 w 173558"/>
                  <a:gd name="connsiteY1" fmla="*/ 0 h 227056"/>
                  <a:gd name="connsiteX2" fmla="*/ 173551 w 173558"/>
                  <a:gd name="connsiteY2" fmla="*/ 203890 h 227056"/>
                  <a:gd name="connsiteX3" fmla="*/ 477 w 173558"/>
                  <a:gd name="connsiteY3" fmla="*/ 203890 h 227056"/>
                  <a:gd name="connsiteX0" fmla="*/ 2534 w 175615"/>
                  <a:gd name="connsiteY0" fmla="*/ 203890 h 234288"/>
                  <a:gd name="connsiteX1" fmla="*/ 129552 w 175615"/>
                  <a:gd name="connsiteY1" fmla="*/ 0 h 234288"/>
                  <a:gd name="connsiteX2" fmla="*/ 175608 w 175615"/>
                  <a:gd name="connsiteY2" fmla="*/ 203890 h 234288"/>
                  <a:gd name="connsiteX3" fmla="*/ 2534 w 175615"/>
                  <a:gd name="connsiteY3" fmla="*/ 203890 h 234288"/>
                  <a:gd name="connsiteX0" fmla="*/ 2185 w 175259"/>
                  <a:gd name="connsiteY0" fmla="*/ 184035 h 224032"/>
                  <a:gd name="connsiteX1" fmla="*/ 129203 w 175259"/>
                  <a:gd name="connsiteY1" fmla="*/ 59 h 224032"/>
                  <a:gd name="connsiteX2" fmla="*/ 175259 w 175259"/>
                  <a:gd name="connsiteY2" fmla="*/ 203949 h 224032"/>
                  <a:gd name="connsiteX3" fmla="*/ 2185 w 175259"/>
                  <a:gd name="connsiteY3" fmla="*/ 184035 h 224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259" h="224032">
                    <a:moveTo>
                      <a:pt x="2185" y="184035"/>
                    </a:moveTo>
                    <a:cubicBezTo>
                      <a:pt x="-17397" y="132351"/>
                      <a:pt x="100357" y="-3260"/>
                      <a:pt x="129203" y="59"/>
                    </a:cubicBezTo>
                    <a:cubicBezTo>
                      <a:pt x="158049" y="3378"/>
                      <a:pt x="175259" y="112386"/>
                      <a:pt x="175259" y="203949"/>
                    </a:cubicBezTo>
                    <a:cubicBezTo>
                      <a:pt x="160836" y="231581"/>
                      <a:pt x="21767" y="235719"/>
                      <a:pt x="2185" y="184035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0" name="フリーフォーム: 図形 129">
                <a:extLst>
                  <a:ext uri="{FF2B5EF4-FFF2-40B4-BE49-F238E27FC236}">
                    <a16:creationId xmlns:a16="http://schemas.microsoft.com/office/drawing/2014/main" id="{0607C68F-BA4C-E38C-7544-911A3B3DD05C}"/>
                  </a:ext>
                </a:extLst>
              </p:cNvPr>
              <p:cNvSpPr/>
              <p:nvPr/>
            </p:nvSpPr>
            <p:spPr>
              <a:xfrm rot="15300000">
                <a:off x="6859742" y="2954649"/>
                <a:ext cx="737535" cy="779818"/>
              </a:xfrm>
              <a:custGeom>
                <a:avLst/>
                <a:gdLst>
                  <a:gd name="connsiteX0" fmla="*/ 574949 w 737535"/>
                  <a:gd name="connsiteY0" fmla="*/ 66590 h 779818"/>
                  <a:gd name="connsiteX1" fmla="*/ 737535 w 737535"/>
                  <a:gd name="connsiteY1" fmla="*/ 389909 h 779818"/>
                  <a:gd name="connsiteX2" fmla="*/ 368767 w 737535"/>
                  <a:gd name="connsiteY2" fmla="*/ 779818 h 779818"/>
                  <a:gd name="connsiteX3" fmla="*/ 259108 w 737535"/>
                  <a:gd name="connsiteY3" fmla="*/ 762289 h 779818"/>
                  <a:gd name="connsiteX4" fmla="*/ 225820 w 737535"/>
                  <a:gd name="connsiteY4" fmla="*/ 745369 h 779818"/>
                  <a:gd name="connsiteX5" fmla="*/ 236377 w 737535"/>
                  <a:gd name="connsiteY5" fmla="*/ 732463 h 779818"/>
                  <a:gd name="connsiteX6" fmla="*/ 205041 w 737535"/>
                  <a:gd name="connsiteY6" fmla="*/ 534601 h 779818"/>
                  <a:gd name="connsiteX7" fmla="*/ 56899 w 737535"/>
                  <a:gd name="connsiteY7" fmla="*/ 558867 h 779818"/>
                  <a:gd name="connsiteX8" fmla="*/ 45166 w 737535"/>
                  <a:gd name="connsiteY8" fmla="*/ 573209 h 779818"/>
                  <a:gd name="connsiteX9" fmla="*/ 28979 w 737535"/>
                  <a:gd name="connsiteY9" fmla="*/ 541679 h 779818"/>
                  <a:gd name="connsiteX10" fmla="*/ 0 w 737535"/>
                  <a:gd name="connsiteY10" fmla="*/ 389909 h 779818"/>
                  <a:gd name="connsiteX11" fmla="*/ 368768 w 737535"/>
                  <a:gd name="connsiteY11" fmla="*/ 0 h 779818"/>
                  <a:gd name="connsiteX12" fmla="*/ 574949 w 737535"/>
                  <a:gd name="connsiteY12" fmla="*/ 66590 h 7798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737535" h="779818">
                    <a:moveTo>
                      <a:pt x="574949" y="66590"/>
                    </a:moveTo>
                    <a:cubicBezTo>
                      <a:pt x="673041" y="136660"/>
                      <a:pt x="737535" y="255321"/>
                      <a:pt x="737535" y="389909"/>
                    </a:cubicBezTo>
                    <a:cubicBezTo>
                      <a:pt x="737535" y="605250"/>
                      <a:pt x="572432" y="779818"/>
                      <a:pt x="368767" y="779818"/>
                    </a:cubicBezTo>
                    <a:cubicBezTo>
                      <a:pt x="330580" y="779818"/>
                      <a:pt x="293749" y="773681"/>
                      <a:pt x="259108" y="762289"/>
                    </a:cubicBezTo>
                    <a:lnTo>
                      <a:pt x="225820" y="745369"/>
                    </a:lnTo>
                    <a:lnTo>
                      <a:pt x="236377" y="732463"/>
                    </a:lnTo>
                    <a:cubicBezTo>
                      <a:pt x="279368" y="658000"/>
                      <a:pt x="265339" y="569414"/>
                      <a:pt x="205041" y="534601"/>
                    </a:cubicBezTo>
                    <a:cubicBezTo>
                      <a:pt x="159818" y="508491"/>
                      <a:pt x="101412" y="520044"/>
                      <a:pt x="56899" y="558867"/>
                    </a:cubicBezTo>
                    <a:lnTo>
                      <a:pt x="45166" y="573209"/>
                    </a:lnTo>
                    <a:lnTo>
                      <a:pt x="28979" y="541679"/>
                    </a:lnTo>
                    <a:cubicBezTo>
                      <a:pt x="10319" y="495031"/>
                      <a:pt x="0" y="443745"/>
                      <a:pt x="0" y="389909"/>
                    </a:cubicBezTo>
                    <a:cubicBezTo>
                      <a:pt x="0" y="174568"/>
                      <a:pt x="165103" y="0"/>
                      <a:pt x="368768" y="0"/>
                    </a:cubicBezTo>
                    <a:cubicBezTo>
                      <a:pt x="445142" y="0"/>
                      <a:pt x="516093" y="24549"/>
                      <a:pt x="574949" y="66590"/>
                    </a:cubicBezTo>
                    <a:close/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1" name="月 130">
                <a:extLst>
                  <a:ext uri="{FF2B5EF4-FFF2-40B4-BE49-F238E27FC236}">
                    <a16:creationId xmlns:a16="http://schemas.microsoft.com/office/drawing/2014/main" id="{75F12833-6B69-3534-5EA0-7AF49F770AE3}"/>
                  </a:ext>
                </a:extLst>
              </p:cNvPr>
              <p:cNvSpPr/>
              <p:nvPr/>
            </p:nvSpPr>
            <p:spPr>
              <a:xfrm rot="20700000">
                <a:off x="7116815" y="3567414"/>
                <a:ext cx="41638" cy="136572"/>
              </a:xfrm>
              <a:prstGeom prst="moon">
                <a:avLst>
                  <a:gd name="adj" fmla="val 6497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64AC5914-69C4-A152-8E73-38B89DA0035E}"/>
                  </a:ext>
                </a:extLst>
              </p:cNvPr>
              <p:cNvSpPr/>
              <p:nvPr/>
            </p:nvSpPr>
            <p:spPr>
              <a:xfrm rot="17100000">
                <a:off x="6623483" y="3049663"/>
                <a:ext cx="989449" cy="544466"/>
              </a:xfrm>
              <a:custGeom>
                <a:avLst/>
                <a:gdLst>
                  <a:gd name="connsiteX0" fmla="*/ 591164 w 1129192"/>
                  <a:gd name="connsiteY0" fmla="*/ 1954 h 621363"/>
                  <a:gd name="connsiteX1" fmla="*/ 936344 w 1129192"/>
                  <a:gd name="connsiteY1" fmla="*/ 228727 h 621363"/>
                  <a:gd name="connsiteX2" fmla="*/ 998495 w 1129192"/>
                  <a:gd name="connsiteY2" fmla="*/ 480123 h 621363"/>
                  <a:gd name="connsiteX3" fmla="*/ 997919 w 1129192"/>
                  <a:gd name="connsiteY3" fmla="*/ 484236 h 621363"/>
                  <a:gd name="connsiteX4" fmla="*/ 1023650 w 1129192"/>
                  <a:gd name="connsiteY4" fmla="*/ 480214 h 621363"/>
                  <a:gd name="connsiteX5" fmla="*/ 1111824 w 1129192"/>
                  <a:gd name="connsiteY5" fmla="*/ 434695 h 621363"/>
                  <a:gd name="connsiteX6" fmla="*/ 1077749 w 1129192"/>
                  <a:gd name="connsiteY6" fmla="*/ 536307 h 621363"/>
                  <a:gd name="connsiteX7" fmla="*/ 1050623 w 1129192"/>
                  <a:gd name="connsiteY7" fmla="*/ 549781 h 621363"/>
                  <a:gd name="connsiteX8" fmla="*/ 1080030 w 1129192"/>
                  <a:gd name="connsiteY8" fmla="*/ 562803 h 621363"/>
                  <a:gd name="connsiteX9" fmla="*/ 1129192 w 1129192"/>
                  <a:gd name="connsiteY9" fmla="*/ 572872 h 621363"/>
                  <a:gd name="connsiteX10" fmla="*/ 996756 w 1129192"/>
                  <a:gd name="connsiteY10" fmla="*/ 608358 h 621363"/>
                  <a:gd name="connsiteX11" fmla="*/ 977233 w 1129192"/>
                  <a:gd name="connsiteY11" fmla="*/ 591138 h 621363"/>
                  <a:gd name="connsiteX12" fmla="*/ 974691 w 1129192"/>
                  <a:gd name="connsiteY12" fmla="*/ 598563 h 621363"/>
                  <a:gd name="connsiteX13" fmla="*/ 935986 w 1129192"/>
                  <a:gd name="connsiteY13" fmla="*/ 606586 h 621363"/>
                  <a:gd name="connsiteX14" fmla="*/ 633800 w 1129192"/>
                  <a:gd name="connsiteY14" fmla="*/ 445271 h 621363"/>
                  <a:gd name="connsiteX15" fmla="*/ 592551 w 1129192"/>
                  <a:gd name="connsiteY15" fmla="*/ 327238 h 621363"/>
                  <a:gd name="connsiteX16" fmla="*/ 590718 w 1129192"/>
                  <a:gd name="connsiteY16" fmla="*/ 292111 h 621363"/>
                  <a:gd name="connsiteX17" fmla="*/ 588990 w 1129192"/>
                  <a:gd name="connsiteY17" fmla="*/ 291478 h 621363"/>
                  <a:gd name="connsiteX18" fmla="*/ 587278 w 1129192"/>
                  <a:gd name="connsiteY18" fmla="*/ 293988 h 621363"/>
                  <a:gd name="connsiteX19" fmla="*/ 315445 w 1129192"/>
                  <a:gd name="connsiteY19" fmla="*/ 369020 h 621363"/>
                  <a:gd name="connsiteX20" fmla="*/ 183268 w 1129192"/>
                  <a:gd name="connsiteY20" fmla="*/ 292255 h 621363"/>
                  <a:gd name="connsiteX21" fmla="*/ 181350 w 1129192"/>
                  <a:gd name="connsiteY21" fmla="*/ 289870 h 621363"/>
                  <a:gd name="connsiteX22" fmla="*/ 165503 w 1129192"/>
                  <a:gd name="connsiteY22" fmla="*/ 313374 h 621363"/>
                  <a:gd name="connsiteX23" fmla="*/ 96950 w 1129192"/>
                  <a:gd name="connsiteY23" fmla="*/ 341769 h 621363"/>
                  <a:gd name="connsiteX24" fmla="*/ 0 w 1129192"/>
                  <a:gd name="connsiteY24" fmla="*/ 244820 h 621363"/>
                  <a:gd name="connsiteX25" fmla="*/ 72172 w 1129192"/>
                  <a:gd name="connsiteY25" fmla="*/ 264645 h 621363"/>
                  <a:gd name="connsiteX26" fmla="*/ 91207 w 1129192"/>
                  <a:gd name="connsiteY26" fmla="*/ 265153 h 621363"/>
                  <a:gd name="connsiteX27" fmla="*/ 83187 w 1129192"/>
                  <a:gd name="connsiteY27" fmla="*/ 259827 h 621363"/>
                  <a:gd name="connsiteX28" fmla="*/ 83187 w 1129192"/>
                  <a:gd name="connsiteY28" fmla="*/ 122719 h 621363"/>
                  <a:gd name="connsiteX29" fmla="*/ 175414 w 1129192"/>
                  <a:gd name="connsiteY29" fmla="*/ 237377 h 621363"/>
                  <a:gd name="connsiteX30" fmla="*/ 182376 w 1129192"/>
                  <a:gd name="connsiteY30" fmla="*/ 240859 h 621363"/>
                  <a:gd name="connsiteX31" fmla="*/ 183610 w 1129192"/>
                  <a:gd name="connsiteY31" fmla="*/ 237255 h 621363"/>
                  <a:gd name="connsiteX32" fmla="*/ 349389 w 1129192"/>
                  <a:gd name="connsiteY32" fmla="*/ 53791 h 621363"/>
                  <a:gd name="connsiteX33" fmla="*/ 591164 w 1129192"/>
                  <a:gd name="connsiteY33" fmla="*/ 1954 h 6213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1129192" h="621363">
                    <a:moveTo>
                      <a:pt x="591164" y="1954"/>
                    </a:moveTo>
                    <a:cubicBezTo>
                      <a:pt x="728095" y="15233"/>
                      <a:pt x="859546" y="95709"/>
                      <a:pt x="936344" y="228727"/>
                    </a:cubicBezTo>
                    <a:cubicBezTo>
                      <a:pt x="982423" y="308538"/>
                      <a:pt x="1002284" y="395930"/>
                      <a:pt x="998495" y="480123"/>
                    </a:cubicBezTo>
                    <a:lnTo>
                      <a:pt x="997919" y="484236"/>
                    </a:lnTo>
                    <a:lnTo>
                      <a:pt x="1023650" y="480214"/>
                    </a:lnTo>
                    <a:cubicBezTo>
                      <a:pt x="1055608" y="471651"/>
                      <a:pt x="1085742" y="456278"/>
                      <a:pt x="1111824" y="434695"/>
                    </a:cubicBezTo>
                    <a:cubicBezTo>
                      <a:pt x="1122217" y="473485"/>
                      <a:pt x="1107551" y="513085"/>
                      <a:pt x="1077749" y="536307"/>
                    </a:cubicBezTo>
                    <a:lnTo>
                      <a:pt x="1050623" y="549781"/>
                    </a:lnTo>
                    <a:lnTo>
                      <a:pt x="1080030" y="562803"/>
                    </a:lnTo>
                    <a:cubicBezTo>
                      <a:pt x="1095869" y="567878"/>
                      <a:pt x="1112340" y="571282"/>
                      <a:pt x="1129192" y="572872"/>
                    </a:cubicBezTo>
                    <a:cubicBezTo>
                      <a:pt x="1102420" y="619243"/>
                      <a:pt x="1043127" y="635131"/>
                      <a:pt x="996756" y="608358"/>
                    </a:cubicBezTo>
                    <a:lnTo>
                      <a:pt x="977233" y="591138"/>
                    </a:lnTo>
                    <a:lnTo>
                      <a:pt x="974691" y="598563"/>
                    </a:lnTo>
                    <a:lnTo>
                      <a:pt x="935986" y="606586"/>
                    </a:lnTo>
                    <a:cubicBezTo>
                      <a:pt x="819893" y="618290"/>
                      <a:pt x="699162" y="558482"/>
                      <a:pt x="633800" y="445271"/>
                    </a:cubicBezTo>
                    <a:cubicBezTo>
                      <a:pt x="612012" y="407534"/>
                      <a:pt x="598440" y="367437"/>
                      <a:pt x="592551" y="327238"/>
                    </a:cubicBezTo>
                    <a:lnTo>
                      <a:pt x="590718" y="292111"/>
                    </a:lnTo>
                    <a:lnTo>
                      <a:pt x="588990" y="291478"/>
                    </a:lnTo>
                    <a:lnTo>
                      <a:pt x="587278" y="293988"/>
                    </a:lnTo>
                    <a:cubicBezTo>
                      <a:pt x="526858" y="364695"/>
                      <a:pt x="421027" y="397311"/>
                      <a:pt x="315445" y="369020"/>
                    </a:cubicBezTo>
                    <a:cubicBezTo>
                      <a:pt x="262655" y="354875"/>
                      <a:pt x="217424" y="327512"/>
                      <a:pt x="183268" y="292255"/>
                    </a:cubicBezTo>
                    <a:lnTo>
                      <a:pt x="181350" y="289870"/>
                    </a:lnTo>
                    <a:lnTo>
                      <a:pt x="165503" y="313374"/>
                    </a:lnTo>
                    <a:cubicBezTo>
                      <a:pt x="147959" y="330918"/>
                      <a:pt x="123721" y="341769"/>
                      <a:pt x="96950" y="341769"/>
                    </a:cubicBezTo>
                    <a:cubicBezTo>
                      <a:pt x="43406" y="341769"/>
                      <a:pt x="1" y="298364"/>
                      <a:pt x="0" y="244820"/>
                    </a:cubicBezTo>
                    <a:cubicBezTo>
                      <a:pt x="23084" y="255393"/>
                      <a:pt x="47466" y="262002"/>
                      <a:pt x="72172" y="264645"/>
                    </a:cubicBezTo>
                    <a:lnTo>
                      <a:pt x="91207" y="265153"/>
                    </a:lnTo>
                    <a:lnTo>
                      <a:pt x="83187" y="259827"/>
                    </a:lnTo>
                    <a:cubicBezTo>
                      <a:pt x="45326" y="221965"/>
                      <a:pt x="45326" y="160581"/>
                      <a:pt x="83187" y="122719"/>
                    </a:cubicBezTo>
                    <a:cubicBezTo>
                      <a:pt x="100880" y="170318"/>
                      <a:pt x="133457" y="210372"/>
                      <a:pt x="175414" y="237377"/>
                    </a:cubicBezTo>
                    <a:lnTo>
                      <a:pt x="182376" y="240859"/>
                    </a:lnTo>
                    <a:lnTo>
                      <a:pt x="183610" y="237255"/>
                    </a:lnTo>
                    <a:cubicBezTo>
                      <a:pt x="217790" y="162119"/>
                      <a:pt x="273906" y="97371"/>
                      <a:pt x="349389" y="53791"/>
                    </a:cubicBezTo>
                    <a:cubicBezTo>
                      <a:pt x="424872" y="10210"/>
                      <a:pt x="509004" y="-6014"/>
                      <a:pt x="591164" y="19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2181E441-9127-AE73-C966-62C6A5F05E0D}"/>
                  </a:ext>
                </a:extLst>
              </p:cNvPr>
              <p:cNvSpPr/>
              <p:nvPr/>
            </p:nvSpPr>
            <p:spPr>
              <a:xfrm rot="15300000">
                <a:off x="7117277" y="3121904"/>
                <a:ext cx="184384" cy="264624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8FAF47BD-4F4C-5FC1-BF4E-355C3B5BE36B}"/>
                  </a:ext>
                </a:extLst>
              </p:cNvPr>
              <p:cNvSpPr/>
              <p:nvPr/>
            </p:nvSpPr>
            <p:spPr>
              <a:xfrm rot="15300000">
                <a:off x="7158823" y="3176814"/>
                <a:ext cx="115088" cy="190253"/>
              </a:xfrm>
              <a:custGeom>
                <a:avLst/>
                <a:gdLst>
                  <a:gd name="connsiteX0" fmla="*/ 182562 w 452437"/>
                  <a:gd name="connsiteY0" fmla="*/ 0 h 595356"/>
                  <a:gd name="connsiteX1" fmla="*/ 452437 w 452437"/>
                  <a:gd name="connsiteY1" fmla="*/ 297678 h 595356"/>
                  <a:gd name="connsiteX2" fmla="*/ 182562 w 452437"/>
                  <a:gd name="connsiteY2" fmla="*/ 595356 h 595356"/>
                  <a:gd name="connsiteX3" fmla="*/ 31672 w 452437"/>
                  <a:gd name="connsiteY3" fmla="*/ 544517 h 595356"/>
                  <a:gd name="connsiteX4" fmla="*/ 0 w 452437"/>
                  <a:gd name="connsiteY4" fmla="*/ 515693 h 595356"/>
                  <a:gd name="connsiteX5" fmla="*/ 8268 w 452437"/>
                  <a:gd name="connsiteY5" fmla="*/ 508168 h 595356"/>
                  <a:gd name="connsiteX6" fmla="*/ 87312 w 452437"/>
                  <a:gd name="connsiteY6" fmla="*/ 297678 h 595356"/>
                  <a:gd name="connsiteX7" fmla="*/ 8268 w 452437"/>
                  <a:gd name="connsiteY7" fmla="*/ 87188 h 595356"/>
                  <a:gd name="connsiteX8" fmla="*/ 0 w 452437"/>
                  <a:gd name="connsiteY8" fmla="*/ 79663 h 595356"/>
                  <a:gd name="connsiteX9" fmla="*/ 31672 w 452437"/>
                  <a:gd name="connsiteY9" fmla="*/ 50839 h 595356"/>
                  <a:gd name="connsiteX10" fmla="*/ 182562 w 452437"/>
                  <a:gd name="connsiteY10" fmla="*/ 0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10" fmla="*/ 178752 w 452437"/>
                  <a:gd name="connsiteY10" fmla="*/ 389118 h 595356"/>
                  <a:gd name="connsiteX0" fmla="*/ 87312 w 452437"/>
                  <a:gd name="connsiteY0" fmla="*/ 297678 h 595356"/>
                  <a:gd name="connsiteX1" fmla="*/ 8268 w 452437"/>
                  <a:gd name="connsiteY1" fmla="*/ 87188 h 595356"/>
                  <a:gd name="connsiteX2" fmla="*/ 0 w 452437"/>
                  <a:gd name="connsiteY2" fmla="*/ 79663 h 595356"/>
                  <a:gd name="connsiteX3" fmla="*/ 31672 w 452437"/>
                  <a:gd name="connsiteY3" fmla="*/ 50839 h 595356"/>
                  <a:gd name="connsiteX4" fmla="*/ 182562 w 452437"/>
                  <a:gd name="connsiteY4" fmla="*/ 0 h 595356"/>
                  <a:gd name="connsiteX5" fmla="*/ 452437 w 452437"/>
                  <a:gd name="connsiteY5" fmla="*/ 297678 h 595356"/>
                  <a:gd name="connsiteX6" fmla="*/ 182562 w 452437"/>
                  <a:gd name="connsiteY6" fmla="*/ 595356 h 595356"/>
                  <a:gd name="connsiteX7" fmla="*/ 31672 w 452437"/>
                  <a:gd name="connsiteY7" fmla="*/ 544517 h 595356"/>
                  <a:gd name="connsiteX8" fmla="*/ 0 w 452437"/>
                  <a:gd name="connsiteY8" fmla="*/ 515693 h 595356"/>
                  <a:gd name="connsiteX9" fmla="*/ 8268 w 452437"/>
                  <a:gd name="connsiteY9" fmla="*/ 508168 h 595356"/>
                  <a:gd name="connsiteX0" fmla="*/ 8268 w 452437"/>
                  <a:gd name="connsiteY0" fmla="*/ 87188 h 595356"/>
                  <a:gd name="connsiteX1" fmla="*/ 0 w 452437"/>
                  <a:gd name="connsiteY1" fmla="*/ 79663 h 595356"/>
                  <a:gd name="connsiteX2" fmla="*/ 31672 w 452437"/>
                  <a:gd name="connsiteY2" fmla="*/ 50839 h 595356"/>
                  <a:gd name="connsiteX3" fmla="*/ 182562 w 452437"/>
                  <a:gd name="connsiteY3" fmla="*/ 0 h 595356"/>
                  <a:gd name="connsiteX4" fmla="*/ 452437 w 452437"/>
                  <a:gd name="connsiteY4" fmla="*/ 297678 h 595356"/>
                  <a:gd name="connsiteX5" fmla="*/ 182562 w 452437"/>
                  <a:gd name="connsiteY5" fmla="*/ 595356 h 595356"/>
                  <a:gd name="connsiteX6" fmla="*/ 31672 w 452437"/>
                  <a:gd name="connsiteY6" fmla="*/ 544517 h 595356"/>
                  <a:gd name="connsiteX7" fmla="*/ 0 w 452437"/>
                  <a:gd name="connsiteY7" fmla="*/ 515693 h 595356"/>
                  <a:gd name="connsiteX8" fmla="*/ 8268 w 452437"/>
                  <a:gd name="connsiteY8" fmla="*/ 508168 h 595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52437" h="595356">
                    <a:moveTo>
                      <a:pt x="8268" y="87188"/>
                    </a:moveTo>
                    <a:lnTo>
                      <a:pt x="0" y="79663"/>
                    </a:lnTo>
                    <a:lnTo>
                      <a:pt x="31672" y="50839"/>
                    </a:lnTo>
                    <a:cubicBezTo>
                      <a:pt x="74745" y="18742"/>
                      <a:pt x="126669" y="0"/>
                      <a:pt x="182562" y="0"/>
                    </a:cubicBezTo>
                    <a:cubicBezTo>
                      <a:pt x="331610" y="0"/>
                      <a:pt x="452437" y="133275"/>
                      <a:pt x="452437" y="297678"/>
                    </a:cubicBezTo>
                    <a:cubicBezTo>
                      <a:pt x="452437" y="462081"/>
                      <a:pt x="331610" y="595356"/>
                      <a:pt x="182562" y="595356"/>
                    </a:cubicBezTo>
                    <a:cubicBezTo>
                      <a:pt x="126669" y="595356"/>
                      <a:pt x="74745" y="576614"/>
                      <a:pt x="31672" y="544517"/>
                    </a:cubicBezTo>
                    <a:lnTo>
                      <a:pt x="0" y="515693"/>
                    </a:lnTo>
                    <a:lnTo>
                      <a:pt x="8268" y="508168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0CF9999C-A06E-7318-55A9-A75C949B22D6}"/>
                  </a:ext>
                </a:extLst>
              </p:cNvPr>
              <p:cNvSpPr/>
              <p:nvPr/>
            </p:nvSpPr>
            <p:spPr>
              <a:xfrm rot="16200000">
                <a:off x="7082158" y="3284068"/>
                <a:ext cx="142562" cy="169613"/>
              </a:xfrm>
              <a:custGeom>
                <a:avLst/>
                <a:gdLst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217671 w 349252"/>
                  <a:gd name="connsiteY2" fmla="*/ 58673 h 390343"/>
                  <a:gd name="connsiteX3" fmla="*/ 223793 w 349252"/>
                  <a:gd name="connsiteY3" fmla="*/ 59072 h 390343"/>
                  <a:gd name="connsiteX4" fmla="*/ 230191 w 349252"/>
                  <a:gd name="connsiteY4" fmla="*/ 133816 h 390343"/>
                  <a:gd name="connsiteX5" fmla="*/ 349252 w 349252"/>
                  <a:gd name="connsiteY5" fmla="*/ 390343 h 390343"/>
                  <a:gd name="connsiteX6" fmla="*/ 0 w 349252"/>
                  <a:gd name="connsiteY6" fmla="*/ 41091 h 390343"/>
                  <a:gd name="connsiteX0" fmla="*/ 4142 w 349252"/>
                  <a:gd name="connsiteY0" fmla="*/ 0 h 390343"/>
                  <a:gd name="connsiteX1" fmla="*/ 6679 w 349252"/>
                  <a:gd name="connsiteY1" fmla="*/ 1351 h 390343"/>
                  <a:gd name="connsiteX2" fmla="*/ 100012 w 349252"/>
                  <a:gd name="connsiteY2" fmla="*/ 37917 h 390343"/>
                  <a:gd name="connsiteX3" fmla="*/ 217671 w 349252"/>
                  <a:gd name="connsiteY3" fmla="*/ 58673 h 390343"/>
                  <a:gd name="connsiteX4" fmla="*/ 223793 w 349252"/>
                  <a:gd name="connsiteY4" fmla="*/ 59072 h 390343"/>
                  <a:gd name="connsiteX5" fmla="*/ 230191 w 349252"/>
                  <a:gd name="connsiteY5" fmla="*/ 133816 h 390343"/>
                  <a:gd name="connsiteX6" fmla="*/ 349252 w 349252"/>
                  <a:gd name="connsiteY6" fmla="*/ 390343 h 390343"/>
                  <a:gd name="connsiteX7" fmla="*/ 0 w 349252"/>
                  <a:gd name="connsiteY7" fmla="*/ 41091 h 390343"/>
                  <a:gd name="connsiteX8" fmla="*/ 4142 w 349252"/>
                  <a:gd name="connsiteY8" fmla="*/ 0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8" fmla="*/ 191452 w 349252"/>
                  <a:gd name="connsiteY8" fmla="*/ 129357 h 390343"/>
                  <a:gd name="connsiteX0" fmla="*/ 100012 w 349252"/>
                  <a:gd name="connsiteY0" fmla="*/ 37917 h 390343"/>
                  <a:gd name="connsiteX1" fmla="*/ 217671 w 349252"/>
                  <a:gd name="connsiteY1" fmla="*/ 58673 h 390343"/>
                  <a:gd name="connsiteX2" fmla="*/ 223793 w 349252"/>
                  <a:gd name="connsiteY2" fmla="*/ 59072 h 390343"/>
                  <a:gd name="connsiteX3" fmla="*/ 230191 w 349252"/>
                  <a:gd name="connsiteY3" fmla="*/ 133816 h 390343"/>
                  <a:gd name="connsiteX4" fmla="*/ 349252 w 349252"/>
                  <a:gd name="connsiteY4" fmla="*/ 390343 h 390343"/>
                  <a:gd name="connsiteX5" fmla="*/ 0 w 349252"/>
                  <a:gd name="connsiteY5" fmla="*/ 41091 h 390343"/>
                  <a:gd name="connsiteX6" fmla="*/ 4142 w 349252"/>
                  <a:gd name="connsiteY6" fmla="*/ 0 h 390343"/>
                  <a:gd name="connsiteX7" fmla="*/ 6679 w 349252"/>
                  <a:gd name="connsiteY7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6" fmla="*/ 6679 w 349252"/>
                  <a:gd name="connsiteY6" fmla="*/ 1351 h 390343"/>
                  <a:gd name="connsiteX0" fmla="*/ 217671 w 349252"/>
                  <a:gd name="connsiteY0" fmla="*/ 58673 h 390343"/>
                  <a:gd name="connsiteX1" fmla="*/ 223793 w 349252"/>
                  <a:gd name="connsiteY1" fmla="*/ 59072 h 390343"/>
                  <a:gd name="connsiteX2" fmla="*/ 230191 w 349252"/>
                  <a:gd name="connsiteY2" fmla="*/ 133816 h 390343"/>
                  <a:gd name="connsiteX3" fmla="*/ 349252 w 349252"/>
                  <a:gd name="connsiteY3" fmla="*/ 390343 h 390343"/>
                  <a:gd name="connsiteX4" fmla="*/ 0 w 349252"/>
                  <a:gd name="connsiteY4" fmla="*/ 41091 h 390343"/>
                  <a:gd name="connsiteX5" fmla="*/ 4142 w 349252"/>
                  <a:gd name="connsiteY5" fmla="*/ 0 h 390343"/>
                  <a:gd name="connsiteX0" fmla="*/ 217671 w 349252"/>
                  <a:gd name="connsiteY0" fmla="*/ 17582 h 349252"/>
                  <a:gd name="connsiteX1" fmla="*/ 223793 w 349252"/>
                  <a:gd name="connsiteY1" fmla="*/ 17981 h 349252"/>
                  <a:gd name="connsiteX2" fmla="*/ 230191 w 349252"/>
                  <a:gd name="connsiteY2" fmla="*/ 92725 h 349252"/>
                  <a:gd name="connsiteX3" fmla="*/ 349252 w 349252"/>
                  <a:gd name="connsiteY3" fmla="*/ 349252 h 349252"/>
                  <a:gd name="connsiteX4" fmla="*/ 0 w 349252"/>
                  <a:gd name="connsiteY4" fmla="*/ 0 h 349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9252" h="349252">
                    <a:moveTo>
                      <a:pt x="217671" y="17582"/>
                    </a:moveTo>
                    <a:lnTo>
                      <a:pt x="223793" y="17981"/>
                    </a:lnTo>
                    <a:lnTo>
                      <a:pt x="230191" y="92725"/>
                    </a:lnTo>
                    <a:cubicBezTo>
                      <a:pt x="246066" y="184728"/>
                      <a:pt x="285753" y="273484"/>
                      <a:pt x="349252" y="349252"/>
                    </a:cubicBezTo>
                    <a:cubicBezTo>
                      <a:pt x="156365" y="349252"/>
                      <a:pt x="0" y="192887"/>
                      <a:pt x="0" y="0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3769F73C-B2FB-E601-7A9C-38772C22642C}"/>
                </a:ext>
              </a:extLst>
            </p:cNvPr>
            <p:cNvSpPr/>
            <p:nvPr/>
          </p:nvSpPr>
          <p:spPr>
            <a:xfrm rot="4500000">
              <a:off x="8448496" y="2522700"/>
              <a:ext cx="491989" cy="507204"/>
            </a:xfrm>
            <a:custGeom>
              <a:avLst/>
              <a:gdLst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20448 w 652951"/>
                <a:gd name="connsiteY6" fmla="*/ 89506 h 673144"/>
                <a:gd name="connsiteX7" fmla="*/ 652951 w 652951"/>
                <a:gd name="connsiteY7" fmla="*/ 673144 h 673144"/>
                <a:gd name="connsiteX0" fmla="*/ 376727 w 652951"/>
                <a:gd name="connsiteY0" fmla="*/ 673144 h 673144"/>
                <a:gd name="connsiteX1" fmla="*/ 397628 w 652951"/>
                <a:gd name="connsiteY1" fmla="*/ 297836 h 673144"/>
                <a:gd name="connsiteX2" fmla="*/ 0 w 652951"/>
                <a:gd name="connsiteY2" fmla="*/ 143123 h 673144"/>
                <a:gd name="connsiteX3" fmla="*/ 38349 w 652951"/>
                <a:gd name="connsiteY3" fmla="*/ 0 h 673144"/>
                <a:gd name="connsiteX4" fmla="*/ 618672 w 652951"/>
                <a:gd name="connsiteY4" fmla="*/ 89212 h 673144"/>
                <a:gd name="connsiteX5" fmla="*/ 618593 w 652951"/>
                <a:gd name="connsiteY5" fmla="*/ 89506 h 673144"/>
                <a:gd name="connsiteX6" fmla="*/ 652951 w 652951"/>
                <a:gd name="connsiteY6" fmla="*/ 673144 h 673144"/>
                <a:gd name="connsiteX7" fmla="*/ 376727 w 652951"/>
                <a:gd name="connsiteY7" fmla="*/ 673144 h 673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52951" h="673144">
                  <a:moveTo>
                    <a:pt x="376727" y="673144"/>
                  </a:moveTo>
                  <a:lnTo>
                    <a:pt x="397628" y="297836"/>
                  </a:lnTo>
                  <a:lnTo>
                    <a:pt x="0" y="143123"/>
                  </a:lnTo>
                  <a:lnTo>
                    <a:pt x="38349" y="0"/>
                  </a:lnTo>
                  <a:lnTo>
                    <a:pt x="618672" y="89212"/>
                  </a:lnTo>
                  <a:cubicBezTo>
                    <a:pt x="618646" y="89310"/>
                    <a:pt x="618619" y="89408"/>
                    <a:pt x="618593" y="89506"/>
                  </a:cubicBezTo>
                  <a:lnTo>
                    <a:pt x="652951" y="673144"/>
                  </a:lnTo>
                  <a:lnTo>
                    <a:pt x="376727" y="673144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5" name="台形 104">
              <a:extLst>
                <a:ext uri="{FF2B5EF4-FFF2-40B4-BE49-F238E27FC236}">
                  <a16:creationId xmlns:a16="http://schemas.microsoft.com/office/drawing/2014/main" id="{99DD4FCF-A5FC-8BD3-B552-C95E00075008}"/>
                </a:ext>
              </a:extLst>
            </p:cNvPr>
            <p:cNvSpPr/>
            <p:nvPr/>
          </p:nvSpPr>
          <p:spPr>
            <a:xfrm rot="3600000">
              <a:off x="8401217" y="2804214"/>
              <a:ext cx="337980" cy="361174"/>
            </a:xfrm>
            <a:prstGeom prst="trapezoid">
              <a:avLst>
                <a:gd name="adj" fmla="val 11414"/>
              </a:avLst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6" name="台形 105">
              <a:extLst>
                <a:ext uri="{FF2B5EF4-FFF2-40B4-BE49-F238E27FC236}">
                  <a16:creationId xmlns:a16="http://schemas.microsoft.com/office/drawing/2014/main" id="{0645511B-6440-D474-3588-62182ACE2760}"/>
                </a:ext>
              </a:extLst>
            </p:cNvPr>
            <p:cNvSpPr/>
            <p:nvPr/>
          </p:nvSpPr>
          <p:spPr>
            <a:xfrm rot="6300000">
              <a:off x="8362067" y="2915726"/>
              <a:ext cx="387555" cy="443177"/>
            </a:xfrm>
            <a:prstGeom prst="trapezoid">
              <a:avLst>
                <a:gd name="adj" fmla="val 11414"/>
              </a:avLst>
            </a:prstGeom>
            <a:solidFill>
              <a:srgbClr val="4472C4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342900" marR="0" lvl="0" indent="-34290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+mj-lt"/>
                <a:buAutoNum type="arabicPeriod"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9B5DA2E5-4EB2-1F01-C52D-D6F584B97FB6}"/>
                </a:ext>
              </a:extLst>
            </p:cNvPr>
            <p:cNvSpPr/>
            <p:nvPr/>
          </p:nvSpPr>
          <p:spPr>
            <a:xfrm rot="11700000">
              <a:off x="8760792" y="2394119"/>
              <a:ext cx="316384" cy="163275"/>
            </a:xfrm>
            <a:custGeom>
              <a:avLst/>
              <a:gdLst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240903 w 368198"/>
                <a:gd name="connsiteY2" fmla="*/ 0 h 197644"/>
                <a:gd name="connsiteX3" fmla="*/ 344386 w 368198"/>
                <a:gd name="connsiteY3" fmla="*/ 0 h 197644"/>
                <a:gd name="connsiteX4" fmla="*/ 368198 w 368198"/>
                <a:gd name="connsiteY4" fmla="*/ 23812 h 197644"/>
                <a:gd name="connsiteX5" fmla="*/ 368198 w 368198"/>
                <a:gd name="connsiteY5" fmla="*/ 169071 h 197644"/>
                <a:gd name="connsiteX6" fmla="*/ 339625 w 368198"/>
                <a:gd name="connsiteY6" fmla="*/ 197644 h 197644"/>
                <a:gd name="connsiteX7" fmla="*/ 311152 w 368198"/>
                <a:gd name="connsiteY7" fmla="*/ 197644 h 197644"/>
                <a:gd name="connsiteX8" fmla="*/ 197541 w 368198"/>
                <a:gd name="connsiteY8" fmla="*/ 197644 h 197644"/>
                <a:gd name="connsiteX9" fmla="*/ 28573 w 368198"/>
                <a:gd name="connsiteY9" fmla="*/ 197644 h 197644"/>
                <a:gd name="connsiteX10" fmla="*/ 0 w 368198"/>
                <a:gd name="connsiteY10" fmla="*/ 169071 h 197644"/>
                <a:gd name="connsiteX11" fmla="*/ 0 w 368198"/>
                <a:gd name="connsiteY11" fmla="*/ 98822 h 197644"/>
                <a:gd name="connsiteX12" fmla="*/ 98822 w 368198"/>
                <a:gd name="connsiteY12" fmla="*/ 0 h 197644"/>
                <a:gd name="connsiteX0" fmla="*/ 98822 w 368198"/>
                <a:gd name="connsiteY0" fmla="*/ 0 h 197644"/>
                <a:gd name="connsiteX1" fmla="*/ 192780 w 368198"/>
                <a:gd name="connsiteY1" fmla="*/ 0 h 197644"/>
                <a:gd name="connsiteX2" fmla="*/ 344386 w 368198"/>
                <a:gd name="connsiteY2" fmla="*/ 0 h 197644"/>
                <a:gd name="connsiteX3" fmla="*/ 368198 w 368198"/>
                <a:gd name="connsiteY3" fmla="*/ 23812 h 197644"/>
                <a:gd name="connsiteX4" fmla="*/ 368198 w 368198"/>
                <a:gd name="connsiteY4" fmla="*/ 169071 h 197644"/>
                <a:gd name="connsiteX5" fmla="*/ 339625 w 368198"/>
                <a:gd name="connsiteY5" fmla="*/ 197644 h 197644"/>
                <a:gd name="connsiteX6" fmla="*/ 311152 w 368198"/>
                <a:gd name="connsiteY6" fmla="*/ 197644 h 197644"/>
                <a:gd name="connsiteX7" fmla="*/ 197541 w 368198"/>
                <a:gd name="connsiteY7" fmla="*/ 197644 h 197644"/>
                <a:gd name="connsiteX8" fmla="*/ 28573 w 368198"/>
                <a:gd name="connsiteY8" fmla="*/ 197644 h 197644"/>
                <a:gd name="connsiteX9" fmla="*/ 0 w 368198"/>
                <a:gd name="connsiteY9" fmla="*/ 169071 h 197644"/>
                <a:gd name="connsiteX10" fmla="*/ 0 w 368198"/>
                <a:gd name="connsiteY10" fmla="*/ 98822 h 197644"/>
                <a:gd name="connsiteX11" fmla="*/ 98822 w 368198"/>
                <a:gd name="connsiteY11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197541 w 368198"/>
                <a:gd name="connsiteY6" fmla="*/ 197644 h 197644"/>
                <a:gd name="connsiteX7" fmla="*/ 28573 w 368198"/>
                <a:gd name="connsiteY7" fmla="*/ 197644 h 197644"/>
                <a:gd name="connsiteX8" fmla="*/ 0 w 368198"/>
                <a:gd name="connsiteY8" fmla="*/ 169071 h 197644"/>
                <a:gd name="connsiteX9" fmla="*/ 0 w 368198"/>
                <a:gd name="connsiteY9" fmla="*/ 98822 h 197644"/>
                <a:gd name="connsiteX10" fmla="*/ 98822 w 368198"/>
                <a:gd name="connsiteY10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311152 w 368198"/>
                <a:gd name="connsiteY5" fmla="*/ 197644 h 197644"/>
                <a:gd name="connsiteX6" fmla="*/ 28573 w 368198"/>
                <a:gd name="connsiteY6" fmla="*/ 197644 h 197644"/>
                <a:gd name="connsiteX7" fmla="*/ 0 w 368198"/>
                <a:gd name="connsiteY7" fmla="*/ 169071 h 197644"/>
                <a:gd name="connsiteX8" fmla="*/ 0 w 368198"/>
                <a:gd name="connsiteY8" fmla="*/ 98822 h 197644"/>
                <a:gd name="connsiteX9" fmla="*/ 98822 w 368198"/>
                <a:gd name="connsiteY9" fmla="*/ 0 h 197644"/>
                <a:gd name="connsiteX0" fmla="*/ 98822 w 368198"/>
                <a:gd name="connsiteY0" fmla="*/ 0 h 197644"/>
                <a:gd name="connsiteX1" fmla="*/ 344386 w 368198"/>
                <a:gd name="connsiteY1" fmla="*/ 0 h 197644"/>
                <a:gd name="connsiteX2" fmla="*/ 368198 w 368198"/>
                <a:gd name="connsiteY2" fmla="*/ 23812 h 197644"/>
                <a:gd name="connsiteX3" fmla="*/ 368198 w 368198"/>
                <a:gd name="connsiteY3" fmla="*/ 169071 h 197644"/>
                <a:gd name="connsiteX4" fmla="*/ 339625 w 368198"/>
                <a:gd name="connsiteY4" fmla="*/ 197644 h 197644"/>
                <a:gd name="connsiteX5" fmla="*/ 28573 w 368198"/>
                <a:gd name="connsiteY5" fmla="*/ 197644 h 197644"/>
                <a:gd name="connsiteX6" fmla="*/ 0 w 368198"/>
                <a:gd name="connsiteY6" fmla="*/ 169071 h 197644"/>
                <a:gd name="connsiteX7" fmla="*/ 0 w 368198"/>
                <a:gd name="connsiteY7" fmla="*/ 98822 h 197644"/>
                <a:gd name="connsiteX8" fmla="*/ 98822 w 368198"/>
                <a:gd name="connsiteY8" fmla="*/ 0 h 197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68198" h="197644">
                  <a:moveTo>
                    <a:pt x="98822" y="0"/>
                  </a:moveTo>
                  <a:lnTo>
                    <a:pt x="344386" y="0"/>
                  </a:lnTo>
                  <a:cubicBezTo>
                    <a:pt x="357537" y="0"/>
                    <a:pt x="368198" y="10661"/>
                    <a:pt x="368198" y="23812"/>
                  </a:cubicBezTo>
                  <a:lnTo>
                    <a:pt x="368198" y="169071"/>
                  </a:lnTo>
                  <a:cubicBezTo>
                    <a:pt x="368198" y="184851"/>
                    <a:pt x="355405" y="197644"/>
                    <a:pt x="339625" y="197644"/>
                  </a:cubicBezTo>
                  <a:lnTo>
                    <a:pt x="28573" y="197644"/>
                  </a:lnTo>
                  <a:cubicBezTo>
                    <a:pt x="12793" y="197644"/>
                    <a:pt x="0" y="184851"/>
                    <a:pt x="0" y="169071"/>
                  </a:cubicBezTo>
                  <a:lnTo>
                    <a:pt x="0" y="98822"/>
                  </a:lnTo>
                  <a:cubicBezTo>
                    <a:pt x="0" y="44244"/>
                    <a:pt x="44244" y="0"/>
                    <a:pt x="98822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073D1BFB-82BA-7B6A-FC8E-6914087E8DF0}"/>
                </a:ext>
              </a:extLst>
            </p:cNvPr>
            <p:cNvSpPr/>
            <p:nvPr/>
          </p:nvSpPr>
          <p:spPr>
            <a:xfrm rot="16200000">
              <a:off x="7832407" y="2702460"/>
              <a:ext cx="401509" cy="767209"/>
            </a:xfrm>
            <a:prstGeom prst="round2SameRect">
              <a:avLst>
                <a:gd name="adj1" fmla="val 40038"/>
                <a:gd name="adj2" fmla="val 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09" name="グループ化 108">
              <a:extLst>
                <a:ext uri="{FF2B5EF4-FFF2-40B4-BE49-F238E27FC236}">
                  <a16:creationId xmlns:a16="http://schemas.microsoft.com/office/drawing/2014/main" id="{78E104AE-8394-7A99-6C03-574188714AC8}"/>
                </a:ext>
              </a:extLst>
            </p:cNvPr>
            <p:cNvGrpSpPr/>
            <p:nvPr/>
          </p:nvGrpSpPr>
          <p:grpSpPr>
            <a:xfrm rot="16200000">
              <a:off x="7551310" y="2451506"/>
              <a:ext cx="905484" cy="787778"/>
              <a:chOff x="4190854" y="4432094"/>
              <a:chExt cx="1934413" cy="1682955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8D430B99-FAF3-73BD-A401-BD8B821B8D3D}"/>
                  </a:ext>
                </a:extLst>
              </p:cNvPr>
              <p:cNvGrpSpPr/>
              <p:nvPr/>
            </p:nvGrpSpPr>
            <p:grpSpPr>
              <a:xfrm>
                <a:off x="4190854" y="4432094"/>
                <a:ext cx="1934413" cy="1682955"/>
                <a:chOff x="3055176" y="4432094"/>
                <a:chExt cx="1934413" cy="1682955"/>
              </a:xfrm>
              <a:solidFill>
                <a:sysClr val="windowText" lastClr="000000">
                  <a:lumMod val="75000"/>
                  <a:lumOff val="25000"/>
                </a:sysClr>
              </a:solidFill>
            </p:grpSpPr>
            <p:sp>
              <p:nvSpPr>
                <p:cNvPr id="121" name="円: 塗りつぶしなし 120">
                  <a:extLst>
                    <a:ext uri="{FF2B5EF4-FFF2-40B4-BE49-F238E27FC236}">
                      <a16:creationId xmlns:a16="http://schemas.microsoft.com/office/drawing/2014/main" id="{53B3360B-BF2C-4708-7B34-426BBC142A66}"/>
                    </a:ext>
                  </a:extLst>
                </p:cNvPr>
                <p:cNvSpPr/>
                <p:nvPr/>
              </p:nvSpPr>
              <p:spPr>
                <a:xfrm rot="20595012">
                  <a:off x="3055176" y="4485081"/>
                  <a:ext cx="1237326" cy="1385928"/>
                </a:xfrm>
                <a:prstGeom prst="donut">
                  <a:avLst>
                    <a:gd name="adj" fmla="val 5618"/>
                  </a:avLst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4335A76D-53AB-3D74-3983-338E317D3D25}"/>
                    </a:ext>
                  </a:extLst>
                </p:cNvPr>
                <p:cNvGrpSpPr/>
                <p:nvPr/>
              </p:nvGrpSpPr>
              <p:grpSpPr>
                <a:xfrm>
                  <a:off x="3945182" y="4432094"/>
                  <a:ext cx="1044407" cy="1682955"/>
                  <a:chOff x="3945182" y="4432094"/>
                  <a:chExt cx="1044407" cy="1682955"/>
                </a:xfrm>
                <a:grpFill/>
              </p:grpSpPr>
              <p:sp>
                <p:nvSpPr>
                  <p:cNvPr id="123" name="四角形: 上の 2 つの角を丸める 122">
                    <a:extLst>
                      <a:ext uri="{FF2B5EF4-FFF2-40B4-BE49-F238E27FC236}">
                        <a16:creationId xmlns:a16="http://schemas.microsoft.com/office/drawing/2014/main" id="{78221163-4B01-6D84-C1D0-7E439BC5EB86}"/>
                      </a:ext>
                    </a:extLst>
                  </p:cNvPr>
                  <p:cNvSpPr/>
                  <p:nvPr/>
                </p:nvSpPr>
                <p:spPr>
                  <a:xfrm>
                    <a:off x="4770296" y="5148084"/>
                    <a:ext cx="151822" cy="764559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4" name="四角形: 上の 2 つの角を丸める 123">
                    <a:extLst>
                      <a:ext uri="{FF2B5EF4-FFF2-40B4-BE49-F238E27FC236}">
                        <a16:creationId xmlns:a16="http://schemas.microsoft.com/office/drawing/2014/main" id="{1E74E1A4-B5AF-33DD-7EF5-3B9C9EA46D0B}"/>
                      </a:ext>
                    </a:extLst>
                  </p:cNvPr>
                  <p:cNvSpPr/>
                  <p:nvPr/>
                </p:nvSpPr>
                <p:spPr>
                  <a:xfrm>
                    <a:off x="4674634" y="4896659"/>
                    <a:ext cx="159715" cy="113424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5" name="四角形: 上の 2 つの角を丸める 124">
                    <a:extLst>
                      <a:ext uri="{FF2B5EF4-FFF2-40B4-BE49-F238E27FC236}">
                        <a16:creationId xmlns:a16="http://schemas.microsoft.com/office/drawing/2014/main" id="{C665B72D-CBC1-57C6-BCA1-C928829D3469}"/>
                      </a:ext>
                    </a:extLst>
                  </p:cNvPr>
                  <p:cNvSpPr/>
                  <p:nvPr/>
                </p:nvSpPr>
                <p:spPr>
                  <a:xfrm>
                    <a:off x="3983831" y="4467225"/>
                    <a:ext cx="752475" cy="1647824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6" name="四角形: 上の 2 つの角を丸める 125">
                    <a:extLst>
                      <a:ext uri="{FF2B5EF4-FFF2-40B4-BE49-F238E27FC236}">
                        <a16:creationId xmlns:a16="http://schemas.microsoft.com/office/drawing/2014/main" id="{DF601A72-6292-9060-6BC9-F371BB1EB9AF}"/>
                      </a:ext>
                    </a:extLst>
                  </p:cNvPr>
                  <p:cNvSpPr/>
                  <p:nvPr/>
                </p:nvSpPr>
                <p:spPr>
                  <a:xfrm>
                    <a:off x="3983831" y="4992920"/>
                    <a:ext cx="871537" cy="134923"/>
                  </a:xfrm>
                  <a:prstGeom prst="round2SameRect">
                    <a:avLst>
                      <a:gd name="adj1" fmla="val 16682"/>
                      <a:gd name="adj2" fmla="val 9773"/>
                    </a:avLst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C123ED55-6569-23C6-048E-049B7FE5FB12}"/>
                      </a:ext>
                    </a:extLst>
                  </p:cNvPr>
                  <p:cNvSpPr/>
                  <p:nvPr/>
                </p:nvSpPr>
                <p:spPr>
                  <a:xfrm>
                    <a:off x="3945182" y="4432094"/>
                    <a:ext cx="1044407" cy="1682955"/>
                  </a:xfrm>
                  <a:custGeom>
                    <a:avLst/>
                    <a:gdLst>
                      <a:gd name="connsiteX0" fmla="*/ 432534 w 1044407"/>
                      <a:gd name="connsiteY0" fmla="*/ 0 h 1682955"/>
                      <a:gd name="connsiteX1" fmla="*/ 597586 w 1044407"/>
                      <a:gd name="connsiteY1" fmla="*/ 32163 h 1682955"/>
                      <a:gd name="connsiteX2" fmla="*/ 834697 w 1044407"/>
                      <a:gd name="connsiteY2" fmla="*/ 228853 h 1682955"/>
                      <a:gd name="connsiteX3" fmla="*/ 893573 w 1044407"/>
                      <a:gd name="connsiteY3" fmla="*/ 337685 h 1682955"/>
                      <a:gd name="connsiteX4" fmla="*/ 1043879 w 1044407"/>
                      <a:gd name="connsiteY4" fmla="*/ 1004678 h 1682955"/>
                      <a:gd name="connsiteX5" fmla="*/ 961659 w 1044407"/>
                      <a:gd name="connsiteY5" fmla="*/ 1598490 h 1682955"/>
                      <a:gd name="connsiteX6" fmla="*/ 948928 w 1044407"/>
                      <a:gd name="connsiteY6" fmla="*/ 1629325 h 1682955"/>
                      <a:gd name="connsiteX7" fmla="*/ 900584 w 1044407"/>
                      <a:gd name="connsiteY7" fmla="*/ 1598724 h 1682955"/>
                      <a:gd name="connsiteX8" fmla="*/ 918729 w 1044407"/>
                      <a:gd name="connsiteY8" fmla="*/ 1549426 h 1682955"/>
                      <a:gd name="connsiteX9" fmla="*/ 986355 w 1044407"/>
                      <a:gd name="connsiteY9" fmla="*/ 1009840 h 1682955"/>
                      <a:gd name="connsiteX10" fmla="*/ 773899 w 1044407"/>
                      <a:gd name="connsiteY10" fmla="*/ 247725 h 1682955"/>
                      <a:gd name="connsiteX11" fmla="*/ 727716 w 1044407"/>
                      <a:gd name="connsiteY11" fmla="*/ 194879 h 1682955"/>
                      <a:gd name="connsiteX12" fmla="*/ 697643 w 1044407"/>
                      <a:gd name="connsiteY12" fmla="*/ 159520 h 1682955"/>
                      <a:gd name="connsiteX13" fmla="*/ 581088 w 1044407"/>
                      <a:gd name="connsiteY13" fmla="*/ 87586 h 1682955"/>
                      <a:gd name="connsiteX14" fmla="*/ 103979 w 1044407"/>
                      <a:gd name="connsiteY14" fmla="*/ 223361 h 1682955"/>
                      <a:gd name="connsiteX15" fmla="*/ 60812 w 1044407"/>
                      <a:gd name="connsiteY15" fmla="*/ 286886 h 1682955"/>
                      <a:gd name="connsiteX16" fmla="*/ 60812 w 1044407"/>
                      <a:gd name="connsiteY16" fmla="*/ 1677801 h 1682955"/>
                      <a:gd name="connsiteX17" fmla="*/ 55658 w 1044407"/>
                      <a:gd name="connsiteY17" fmla="*/ 1682955 h 1682955"/>
                      <a:gd name="connsiteX18" fmla="*/ 5154 w 1044407"/>
                      <a:gd name="connsiteY18" fmla="*/ 1682955 h 1682955"/>
                      <a:gd name="connsiteX19" fmla="*/ 0 w 1044407"/>
                      <a:gd name="connsiteY19" fmla="*/ 1677801 h 1682955"/>
                      <a:gd name="connsiteX20" fmla="*/ 0 w 1044407"/>
                      <a:gd name="connsiteY20" fmla="*/ 137772 h 1682955"/>
                      <a:gd name="connsiteX21" fmla="*/ 27010 w 1044407"/>
                      <a:gd name="connsiteY21" fmla="*/ 110762 h 1682955"/>
                      <a:gd name="connsiteX22" fmla="*/ 33802 w 1044407"/>
                      <a:gd name="connsiteY22" fmla="*/ 110762 h 1682955"/>
                      <a:gd name="connsiteX23" fmla="*/ 60812 w 1044407"/>
                      <a:gd name="connsiteY23" fmla="*/ 137772 h 1682955"/>
                      <a:gd name="connsiteX24" fmla="*/ 60812 w 1044407"/>
                      <a:gd name="connsiteY24" fmla="*/ 191771 h 1682955"/>
                      <a:gd name="connsiteX25" fmla="*/ 94478 w 1044407"/>
                      <a:gd name="connsiteY25" fmla="*/ 147605 h 1682955"/>
                      <a:gd name="connsiteX26" fmla="*/ 432534 w 1044407"/>
                      <a:gd name="connsiteY26" fmla="*/ 0 h 16829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</a:cxnLst>
                    <a:rect l="l" t="t" r="r" b="b"/>
                    <a:pathLst>
                      <a:path w="1044407" h="1682955">
                        <a:moveTo>
                          <a:pt x="432534" y="0"/>
                        </a:moveTo>
                        <a:cubicBezTo>
                          <a:pt x="487604" y="91"/>
                          <a:pt x="543320" y="10545"/>
                          <a:pt x="597586" y="32163"/>
                        </a:cubicBezTo>
                        <a:cubicBezTo>
                          <a:pt x="693562" y="70398"/>
                          <a:pt x="775146" y="139771"/>
                          <a:pt x="834697" y="228853"/>
                        </a:cubicBezTo>
                        <a:lnTo>
                          <a:pt x="893573" y="337685"/>
                        </a:lnTo>
                        <a:cubicBezTo>
                          <a:pt x="983329" y="512880"/>
                          <a:pt x="1037990" y="750089"/>
                          <a:pt x="1043879" y="1004678"/>
                        </a:cubicBezTo>
                        <a:cubicBezTo>
                          <a:pt x="1048778" y="1216426"/>
                          <a:pt x="1019495" y="1423859"/>
                          <a:pt x="961659" y="1598490"/>
                        </a:cubicBezTo>
                        <a:lnTo>
                          <a:pt x="948928" y="1629325"/>
                        </a:lnTo>
                        <a:lnTo>
                          <a:pt x="900584" y="1598724"/>
                        </a:lnTo>
                        <a:lnTo>
                          <a:pt x="918729" y="1549426"/>
                        </a:lnTo>
                        <a:cubicBezTo>
                          <a:pt x="966315" y="1389116"/>
                          <a:pt x="990276" y="1201288"/>
                          <a:pt x="986355" y="1009840"/>
                        </a:cubicBezTo>
                        <a:cubicBezTo>
                          <a:pt x="979968" y="697976"/>
                          <a:pt x="900469" y="412799"/>
                          <a:pt x="773899" y="247725"/>
                        </a:cubicBezTo>
                        <a:cubicBezTo>
                          <a:pt x="758783" y="228011"/>
                          <a:pt x="743365" y="210413"/>
                          <a:pt x="727716" y="194879"/>
                        </a:cubicBezTo>
                        <a:lnTo>
                          <a:pt x="697643" y="159520"/>
                        </a:lnTo>
                        <a:cubicBezTo>
                          <a:pt x="662543" y="129441"/>
                          <a:pt x="623413" y="105036"/>
                          <a:pt x="581088" y="87586"/>
                        </a:cubicBezTo>
                        <a:cubicBezTo>
                          <a:pt x="411113" y="17509"/>
                          <a:pt x="224722" y="73491"/>
                          <a:pt x="103979" y="223361"/>
                        </a:cubicBezTo>
                        <a:lnTo>
                          <a:pt x="60812" y="286886"/>
                        </a:lnTo>
                        <a:lnTo>
                          <a:pt x="60812" y="1677801"/>
                        </a:lnTo>
                        <a:cubicBezTo>
                          <a:pt x="60812" y="1680647"/>
                          <a:pt x="58504" y="1682955"/>
                          <a:pt x="55658" y="1682955"/>
                        </a:cubicBezTo>
                        <a:lnTo>
                          <a:pt x="5154" y="1682955"/>
                        </a:lnTo>
                        <a:cubicBezTo>
                          <a:pt x="2308" y="1682955"/>
                          <a:pt x="0" y="1680647"/>
                          <a:pt x="0" y="1677801"/>
                        </a:cubicBezTo>
                        <a:lnTo>
                          <a:pt x="0" y="137772"/>
                        </a:lnTo>
                        <a:cubicBezTo>
                          <a:pt x="0" y="122855"/>
                          <a:pt x="12093" y="110762"/>
                          <a:pt x="27010" y="110762"/>
                        </a:cubicBezTo>
                        <a:lnTo>
                          <a:pt x="33802" y="110762"/>
                        </a:lnTo>
                        <a:cubicBezTo>
                          <a:pt x="48719" y="110762"/>
                          <a:pt x="60812" y="122855"/>
                          <a:pt x="60812" y="137772"/>
                        </a:cubicBezTo>
                        <a:lnTo>
                          <a:pt x="60812" y="191771"/>
                        </a:lnTo>
                        <a:lnTo>
                          <a:pt x="94478" y="147605"/>
                        </a:lnTo>
                        <a:cubicBezTo>
                          <a:pt x="187989" y="52048"/>
                          <a:pt x="308628" y="-205"/>
                          <a:pt x="432534" y="0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6E1F4C26-59BF-1FD6-7283-277C2AE83699}"/>
                  </a:ext>
                </a:extLst>
              </p:cNvPr>
              <p:cNvGrpSpPr/>
              <p:nvPr/>
            </p:nvGrpSpPr>
            <p:grpSpPr>
              <a:xfrm>
                <a:off x="5297753" y="4975057"/>
                <a:ext cx="438994" cy="900565"/>
                <a:chOff x="1766043" y="4299941"/>
                <a:chExt cx="640760" cy="1314473"/>
              </a:xfrm>
            </p:grpSpPr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C4F24CE8-7936-C6DB-9064-E37A59756048}"/>
                    </a:ext>
                  </a:extLst>
                </p:cNvPr>
                <p:cNvSpPr/>
                <p:nvPr/>
              </p:nvSpPr>
              <p:spPr>
                <a:xfrm rot="900000">
                  <a:off x="2123317" y="5008997"/>
                  <a:ext cx="223837" cy="111547"/>
                </a:xfrm>
                <a:prstGeom prst="ellipse">
                  <a:avLst/>
                </a:pr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DCECD038-F0BE-000A-95AC-890C00249D16}"/>
                    </a:ext>
                  </a:extLst>
                </p:cNvPr>
                <p:cNvSpPr/>
                <p:nvPr/>
              </p:nvSpPr>
              <p:spPr>
                <a:xfrm rot="1800000">
                  <a:off x="2126273" y="5031906"/>
                  <a:ext cx="223837" cy="11154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6336E988-0BF2-C836-83E7-A036F4146540}"/>
                    </a:ext>
                  </a:extLst>
                </p:cNvPr>
                <p:cNvSpPr/>
                <p:nvPr/>
              </p:nvSpPr>
              <p:spPr>
                <a:xfrm>
                  <a:off x="2052853" y="4299941"/>
                  <a:ext cx="45719" cy="714287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8" name="楕円 325">
                  <a:extLst>
                    <a:ext uri="{FF2B5EF4-FFF2-40B4-BE49-F238E27FC236}">
                      <a16:creationId xmlns:a16="http://schemas.microsoft.com/office/drawing/2014/main" id="{DE51B9B5-8EF3-4B69-9B70-F351370EE8A4}"/>
                    </a:ext>
                  </a:extLst>
                </p:cNvPr>
                <p:cNvSpPr/>
                <p:nvPr/>
              </p:nvSpPr>
              <p:spPr>
                <a:xfrm flipV="1">
                  <a:off x="1972571" y="4879598"/>
                  <a:ext cx="227704" cy="137260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19" name="楕円 325">
                  <a:extLst>
                    <a:ext uri="{FF2B5EF4-FFF2-40B4-BE49-F238E27FC236}">
                      <a16:creationId xmlns:a16="http://schemas.microsoft.com/office/drawing/2014/main" id="{61B7A71A-43B4-6125-9AE7-A9FDA243DB5F}"/>
                    </a:ext>
                  </a:extLst>
                </p:cNvPr>
                <p:cNvSpPr/>
                <p:nvPr/>
              </p:nvSpPr>
              <p:spPr>
                <a:xfrm>
                  <a:off x="1766043" y="4994275"/>
                  <a:ext cx="640760" cy="620139"/>
                </a:xfrm>
                <a:custGeom>
                  <a:avLst/>
                  <a:gdLst>
                    <a:gd name="connsiteX0" fmla="*/ 0 w 640760"/>
                    <a:gd name="connsiteY0" fmla="*/ 344711 h 689421"/>
                    <a:gd name="connsiteX1" fmla="*/ 320380 w 640760"/>
                    <a:gd name="connsiteY1" fmla="*/ 0 h 689421"/>
                    <a:gd name="connsiteX2" fmla="*/ 640760 w 640760"/>
                    <a:gd name="connsiteY2" fmla="*/ 344711 h 689421"/>
                    <a:gd name="connsiteX3" fmla="*/ 320380 w 640760"/>
                    <a:gd name="connsiteY3" fmla="*/ 689422 h 689421"/>
                    <a:gd name="connsiteX4" fmla="*/ 0 w 640760"/>
                    <a:gd name="connsiteY4" fmla="*/ 344711 h 689421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89422"/>
                    <a:gd name="connsiteX1" fmla="*/ 320380 w 640760"/>
                    <a:gd name="connsiteY1" fmla="*/ 0 h 689422"/>
                    <a:gd name="connsiteX2" fmla="*/ 640760 w 640760"/>
                    <a:gd name="connsiteY2" fmla="*/ 344711 h 689422"/>
                    <a:gd name="connsiteX3" fmla="*/ 320380 w 640760"/>
                    <a:gd name="connsiteY3" fmla="*/ 689422 h 689422"/>
                    <a:gd name="connsiteX4" fmla="*/ 0 w 640760"/>
                    <a:gd name="connsiteY4" fmla="*/ 344711 h 689422"/>
                    <a:gd name="connsiteX0" fmla="*/ 0 w 640760"/>
                    <a:gd name="connsiteY0" fmla="*/ 344711 h 613222"/>
                    <a:gd name="connsiteX1" fmla="*/ 320380 w 640760"/>
                    <a:gd name="connsiteY1" fmla="*/ 0 h 613222"/>
                    <a:gd name="connsiteX2" fmla="*/ 640760 w 640760"/>
                    <a:gd name="connsiteY2" fmla="*/ 344711 h 613222"/>
                    <a:gd name="connsiteX3" fmla="*/ 313236 w 640760"/>
                    <a:gd name="connsiteY3" fmla="*/ 613222 h 613222"/>
                    <a:gd name="connsiteX4" fmla="*/ 0 w 640760"/>
                    <a:gd name="connsiteY4" fmla="*/ 344711 h 613222"/>
                    <a:gd name="connsiteX0" fmla="*/ 0 w 640760"/>
                    <a:gd name="connsiteY0" fmla="*/ 430436 h 698947"/>
                    <a:gd name="connsiteX1" fmla="*/ 320380 w 640760"/>
                    <a:gd name="connsiteY1" fmla="*/ 0 h 698947"/>
                    <a:gd name="connsiteX2" fmla="*/ 640760 w 640760"/>
                    <a:gd name="connsiteY2" fmla="*/ 430436 h 698947"/>
                    <a:gd name="connsiteX3" fmla="*/ 313236 w 640760"/>
                    <a:gd name="connsiteY3" fmla="*/ 698947 h 698947"/>
                    <a:gd name="connsiteX4" fmla="*/ 0 w 640760"/>
                    <a:gd name="connsiteY4" fmla="*/ 430436 h 6989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0760" h="698947">
                      <a:moveTo>
                        <a:pt x="0" y="430436"/>
                      </a:moveTo>
                      <a:cubicBezTo>
                        <a:pt x="0" y="240057"/>
                        <a:pt x="143439" y="0"/>
                        <a:pt x="320380" y="0"/>
                      </a:cubicBezTo>
                      <a:cubicBezTo>
                        <a:pt x="497321" y="0"/>
                        <a:pt x="640760" y="240057"/>
                        <a:pt x="640760" y="430436"/>
                      </a:cubicBezTo>
                      <a:cubicBezTo>
                        <a:pt x="640760" y="620815"/>
                        <a:pt x="490177" y="698947"/>
                        <a:pt x="313236" y="698947"/>
                      </a:cubicBezTo>
                      <a:cubicBezTo>
                        <a:pt x="136295" y="698947"/>
                        <a:pt x="0" y="620815"/>
                        <a:pt x="0" y="430436"/>
                      </a:cubicBezTo>
                      <a:close/>
                    </a:path>
                  </a:pathLst>
                </a:custGeom>
                <a:solidFill>
                  <a:srgbClr val="5B9BD5">
                    <a:lumMod val="20000"/>
                    <a:lumOff val="8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699E2D70-2BB9-8B7D-04B2-1EA0DD2D0BF8}"/>
                    </a:ext>
                  </a:extLst>
                </p:cNvPr>
                <p:cNvSpPr/>
                <p:nvPr/>
              </p:nvSpPr>
              <p:spPr>
                <a:xfrm>
                  <a:off x="1981200" y="4983419"/>
                  <a:ext cx="223837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39763E7D-A3D5-B789-5022-E2FFAE826AAE}"/>
                </a:ext>
              </a:extLst>
            </p:cNvPr>
            <p:cNvSpPr/>
            <p:nvPr/>
          </p:nvSpPr>
          <p:spPr>
            <a:xfrm rot="10800000">
              <a:off x="7098637" y="3169380"/>
              <a:ext cx="119126" cy="104129"/>
            </a:xfrm>
            <a:custGeom>
              <a:avLst/>
              <a:gdLst>
                <a:gd name="connsiteX0" fmla="*/ 93263 w 237007"/>
                <a:gd name="connsiteY0" fmla="*/ 0 h 207169"/>
                <a:gd name="connsiteX1" fmla="*/ 143745 w 237007"/>
                <a:gd name="connsiteY1" fmla="*/ 0 h 207169"/>
                <a:gd name="connsiteX2" fmla="*/ 237007 w 237007"/>
                <a:gd name="connsiteY2" fmla="*/ 207169 h 207169"/>
                <a:gd name="connsiteX3" fmla="*/ 185553 w 237007"/>
                <a:gd name="connsiteY3" fmla="*/ 207169 h 207169"/>
                <a:gd name="connsiteX4" fmla="*/ 118504 w 237007"/>
                <a:gd name="connsiteY4" fmla="*/ 58230 h 207169"/>
                <a:gd name="connsiteX5" fmla="*/ 51455 w 237007"/>
                <a:gd name="connsiteY5" fmla="*/ 207169 h 207169"/>
                <a:gd name="connsiteX6" fmla="*/ 0 w 237007"/>
                <a:gd name="connsiteY6" fmla="*/ 207169 h 2071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007" h="207169">
                  <a:moveTo>
                    <a:pt x="93263" y="0"/>
                  </a:moveTo>
                  <a:lnTo>
                    <a:pt x="143745" y="0"/>
                  </a:lnTo>
                  <a:lnTo>
                    <a:pt x="237007" y="207169"/>
                  </a:lnTo>
                  <a:lnTo>
                    <a:pt x="185553" y="207169"/>
                  </a:lnTo>
                  <a:lnTo>
                    <a:pt x="118504" y="58230"/>
                  </a:lnTo>
                  <a:lnTo>
                    <a:pt x="51455" y="207169"/>
                  </a:lnTo>
                  <a:lnTo>
                    <a:pt x="0" y="207169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90637EE1-DE3B-6763-104D-2503E161ACC1}"/>
                </a:ext>
              </a:extLst>
            </p:cNvPr>
            <p:cNvSpPr/>
            <p:nvPr/>
          </p:nvSpPr>
          <p:spPr>
            <a:xfrm rot="6187580">
              <a:off x="8190270" y="2899372"/>
              <a:ext cx="180843" cy="446970"/>
            </a:xfrm>
            <a:custGeom>
              <a:avLst/>
              <a:gdLst>
                <a:gd name="connsiteX0" fmla="*/ 130869 w 180843"/>
                <a:gd name="connsiteY0" fmla="*/ 446970 h 446970"/>
                <a:gd name="connsiteX1" fmla="*/ 0 w 180843"/>
                <a:gd name="connsiteY1" fmla="*/ 446970 h 446970"/>
                <a:gd name="connsiteX2" fmla="*/ 21174 w 180843"/>
                <a:gd name="connsiteY2" fmla="*/ 86048 h 446970"/>
                <a:gd name="connsiteX3" fmla="*/ 17170 w 180843"/>
                <a:gd name="connsiteY3" fmla="*/ 83132 h 446970"/>
                <a:gd name="connsiteX4" fmla="*/ 9595 w 180843"/>
                <a:gd name="connsiteY4" fmla="*/ 70994 h 446970"/>
                <a:gd name="connsiteX5" fmla="*/ 45515 w 180843"/>
                <a:gd name="connsiteY5" fmla="*/ 44103 h 446970"/>
                <a:gd name="connsiteX6" fmla="*/ 167657 w 180843"/>
                <a:gd name="connsiteY6" fmla="*/ 534 h 446970"/>
                <a:gd name="connsiteX7" fmla="*/ 180843 w 180843"/>
                <a:gd name="connsiteY7" fmla="*/ 0 h 446970"/>
                <a:gd name="connsiteX8" fmla="*/ 144246 w 180843"/>
                <a:gd name="connsiteY8" fmla="*/ 41983 h 446970"/>
                <a:gd name="connsiteX9" fmla="*/ 118361 w 180843"/>
                <a:gd name="connsiteY9" fmla="*/ 88385 h 446970"/>
                <a:gd name="connsiteX10" fmla="*/ 110132 w 180843"/>
                <a:gd name="connsiteY10" fmla="*/ 93486 h 44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843" h="446970">
                  <a:moveTo>
                    <a:pt x="130869" y="446970"/>
                  </a:moveTo>
                  <a:lnTo>
                    <a:pt x="0" y="446970"/>
                  </a:lnTo>
                  <a:lnTo>
                    <a:pt x="21174" y="86048"/>
                  </a:lnTo>
                  <a:lnTo>
                    <a:pt x="17170" y="83132"/>
                  </a:lnTo>
                  <a:lnTo>
                    <a:pt x="9595" y="70994"/>
                  </a:lnTo>
                  <a:lnTo>
                    <a:pt x="45515" y="44103"/>
                  </a:lnTo>
                  <a:cubicBezTo>
                    <a:pt x="81826" y="22091"/>
                    <a:pt x="123034" y="6903"/>
                    <a:pt x="167657" y="534"/>
                  </a:cubicBezTo>
                  <a:lnTo>
                    <a:pt x="180843" y="0"/>
                  </a:lnTo>
                  <a:lnTo>
                    <a:pt x="144246" y="41983"/>
                  </a:lnTo>
                  <a:cubicBezTo>
                    <a:pt x="140734" y="60527"/>
                    <a:pt x="131384" y="76774"/>
                    <a:pt x="118361" y="88385"/>
                  </a:cubicBezTo>
                  <a:lnTo>
                    <a:pt x="110132" y="9348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4A92CAAF-3ADD-E45D-0DF3-C705AC164816}"/>
                </a:ext>
              </a:extLst>
            </p:cNvPr>
            <p:cNvSpPr/>
            <p:nvPr/>
          </p:nvSpPr>
          <p:spPr>
            <a:xfrm rot="15600216">
              <a:off x="7787156" y="2879940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FA013A19-AFE5-213D-76C4-343A9DCBA260}"/>
              </a:ext>
            </a:extLst>
          </p:cNvPr>
          <p:cNvGrpSpPr/>
          <p:nvPr/>
        </p:nvGrpSpPr>
        <p:grpSpPr>
          <a:xfrm flipH="1">
            <a:off x="3750947" y="3686787"/>
            <a:ext cx="1963477" cy="2715281"/>
            <a:chOff x="4072953" y="1121056"/>
            <a:chExt cx="1721250" cy="2380308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09544B7D-8791-56B9-242F-A88B56CE61F3}"/>
                </a:ext>
              </a:extLst>
            </p:cNvPr>
            <p:cNvGrpSpPr/>
            <p:nvPr/>
          </p:nvGrpSpPr>
          <p:grpSpPr>
            <a:xfrm>
              <a:off x="4072953" y="1121056"/>
              <a:ext cx="1721250" cy="2380308"/>
              <a:chOff x="4072953" y="1121056"/>
              <a:chExt cx="1721250" cy="2380308"/>
            </a:xfrm>
          </p:grpSpPr>
          <p:sp>
            <p:nvSpPr>
              <p:cNvPr id="142" name="星: 10 pt 141">
                <a:extLst>
                  <a:ext uri="{FF2B5EF4-FFF2-40B4-BE49-F238E27FC236}">
                    <a16:creationId xmlns:a16="http://schemas.microsoft.com/office/drawing/2014/main" id="{DED4225E-80AE-18DA-7E69-6B661C0E834A}"/>
                  </a:ext>
                </a:extLst>
              </p:cNvPr>
              <p:cNvSpPr/>
              <p:nvPr/>
            </p:nvSpPr>
            <p:spPr>
              <a:xfrm>
                <a:off x="4537618" y="3038145"/>
                <a:ext cx="389298" cy="389294"/>
              </a:xfrm>
              <a:prstGeom prst="star10">
                <a:avLst>
                  <a:gd name="adj" fmla="val 37232"/>
                  <a:gd name="hf" fmla="val 1051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0C9B7796-ED7B-B072-6266-44F3AAA81AD7}"/>
                  </a:ext>
                </a:extLst>
              </p:cNvPr>
              <p:cNvGrpSpPr/>
              <p:nvPr/>
            </p:nvGrpSpPr>
            <p:grpSpPr>
              <a:xfrm rot="21133289">
                <a:off x="4072953" y="1121056"/>
                <a:ext cx="1721250" cy="2367020"/>
                <a:chOff x="4174259" y="1172191"/>
                <a:chExt cx="1721250" cy="2367020"/>
              </a:xfrm>
            </p:grpSpPr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087C015E-B573-E3C6-B0E2-AA6E3828CFE8}"/>
                    </a:ext>
                  </a:extLst>
                </p:cNvPr>
                <p:cNvSpPr/>
                <p:nvPr/>
              </p:nvSpPr>
              <p:spPr>
                <a:xfrm rot="20700000">
                  <a:off x="4819349" y="1815932"/>
                  <a:ext cx="133902" cy="169732"/>
                </a:xfrm>
                <a:prstGeom prst="trapezoid">
                  <a:avLst>
                    <a:gd name="adj" fmla="val 13481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CF61603B-4826-774A-8D3F-45A9D8EFFBF5}"/>
                    </a:ext>
                  </a:extLst>
                </p:cNvPr>
                <p:cNvSpPr/>
                <p:nvPr/>
              </p:nvSpPr>
              <p:spPr>
                <a:xfrm rot="9000000">
                  <a:off x="5219469" y="2614562"/>
                  <a:ext cx="491989" cy="507204"/>
                </a:xfrm>
                <a:custGeom>
                  <a:avLst/>
                  <a:gdLst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20448 w 652951"/>
                    <a:gd name="connsiteY6" fmla="*/ 89506 h 673144"/>
                    <a:gd name="connsiteX7" fmla="*/ 652951 w 652951"/>
                    <a:gd name="connsiteY7" fmla="*/ 673144 h 673144"/>
                    <a:gd name="connsiteX0" fmla="*/ 376727 w 652951"/>
                    <a:gd name="connsiteY0" fmla="*/ 673144 h 673144"/>
                    <a:gd name="connsiteX1" fmla="*/ 397628 w 652951"/>
                    <a:gd name="connsiteY1" fmla="*/ 297836 h 673144"/>
                    <a:gd name="connsiteX2" fmla="*/ 0 w 652951"/>
                    <a:gd name="connsiteY2" fmla="*/ 143123 h 673144"/>
                    <a:gd name="connsiteX3" fmla="*/ 38349 w 652951"/>
                    <a:gd name="connsiteY3" fmla="*/ 0 h 673144"/>
                    <a:gd name="connsiteX4" fmla="*/ 618672 w 652951"/>
                    <a:gd name="connsiteY4" fmla="*/ 89212 h 673144"/>
                    <a:gd name="connsiteX5" fmla="*/ 618593 w 652951"/>
                    <a:gd name="connsiteY5" fmla="*/ 89506 h 673144"/>
                    <a:gd name="connsiteX6" fmla="*/ 652951 w 652951"/>
                    <a:gd name="connsiteY6" fmla="*/ 673144 h 673144"/>
                    <a:gd name="connsiteX7" fmla="*/ 376727 w 652951"/>
                    <a:gd name="connsiteY7" fmla="*/ 673144 h 673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652951" h="673144">
                      <a:moveTo>
                        <a:pt x="376727" y="673144"/>
                      </a:moveTo>
                      <a:lnTo>
                        <a:pt x="397628" y="297836"/>
                      </a:lnTo>
                      <a:lnTo>
                        <a:pt x="0" y="143123"/>
                      </a:lnTo>
                      <a:lnTo>
                        <a:pt x="38349" y="0"/>
                      </a:lnTo>
                      <a:lnTo>
                        <a:pt x="618672" y="89212"/>
                      </a:lnTo>
                      <a:cubicBezTo>
                        <a:pt x="618646" y="89310"/>
                        <a:pt x="618619" y="89408"/>
                        <a:pt x="618593" y="89506"/>
                      </a:cubicBezTo>
                      <a:lnTo>
                        <a:pt x="652951" y="673144"/>
                      </a:lnTo>
                      <a:lnTo>
                        <a:pt x="376727" y="673144"/>
                      </a:ln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7" name="台形 146">
                  <a:extLst>
                    <a:ext uri="{FF2B5EF4-FFF2-40B4-BE49-F238E27FC236}">
                      <a16:creationId xmlns:a16="http://schemas.microsoft.com/office/drawing/2014/main" id="{C98F09A7-3A78-8E1F-FA2E-3B215A51EAE6}"/>
                    </a:ext>
                  </a:extLst>
                </p:cNvPr>
                <p:cNvSpPr/>
                <p:nvPr/>
              </p:nvSpPr>
              <p:spPr>
                <a:xfrm rot="11700000">
                  <a:off x="4925752" y="2843946"/>
                  <a:ext cx="208131" cy="626192"/>
                </a:xfrm>
                <a:prstGeom prst="trapezoid">
                  <a:avLst>
                    <a:gd name="adj" fmla="val 23179"/>
                  </a:avLst>
                </a:pr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FAADBC9A-DD1B-5487-7146-03B84F7003C6}"/>
                    </a:ext>
                  </a:extLst>
                </p:cNvPr>
                <p:cNvSpPr/>
                <p:nvPr/>
              </p:nvSpPr>
              <p:spPr>
                <a:xfrm rot="900000">
                  <a:off x="4715262" y="3375936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9" name="台形 148">
                  <a:extLst>
                    <a:ext uri="{FF2B5EF4-FFF2-40B4-BE49-F238E27FC236}">
                      <a16:creationId xmlns:a16="http://schemas.microsoft.com/office/drawing/2014/main" id="{6AFAF9D7-ECE7-2D14-323A-5F765B019FC0}"/>
                    </a:ext>
                  </a:extLst>
                </p:cNvPr>
                <p:cNvSpPr/>
                <p:nvPr/>
              </p:nvSpPr>
              <p:spPr>
                <a:xfrm rot="8100000">
                  <a:off x="5062912" y="2621492"/>
                  <a:ext cx="337980" cy="361174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4472C4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342900" marR="0" lvl="0" indent="-34290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+mj-lt"/>
                    <a:buAutoNum type="arabicPeriod"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0" name="台形 149">
                  <a:extLst>
                    <a:ext uri="{FF2B5EF4-FFF2-40B4-BE49-F238E27FC236}">
                      <a16:creationId xmlns:a16="http://schemas.microsoft.com/office/drawing/2014/main" id="{605A2CF4-D32D-8BC3-E31E-B8AD2F74E0CA}"/>
                    </a:ext>
                  </a:extLst>
                </p:cNvPr>
                <p:cNvSpPr/>
                <p:nvPr/>
              </p:nvSpPr>
              <p:spPr>
                <a:xfrm rot="10800000">
                  <a:off x="4887091" y="2606091"/>
                  <a:ext cx="387555" cy="443177"/>
                </a:xfrm>
                <a:prstGeom prst="trapezoid">
                  <a:avLst>
                    <a:gd name="adj" fmla="val 11414"/>
                  </a:avLst>
                </a:prstGeom>
                <a:solidFill>
                  <a:srgbClr val="4472C4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342900" marR="0" lvl="0" indent="-34290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 typeface="+mj-lt"/>
                    <a:buAutoNum type="arabicPeriod"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AA751B91-6792-4459-9AB0-EFB17FE60662}"/>
                    </a:ext>
                  </a:extLst>
                </p:cNvPr>
                <p:cNvSpPr/>
                <p:nvPr/>
              </p:nvSpPr>
              <p:spPr>
                <a:xfrm rot="16200000">
                  <a:off x="5655680" y="2925584"/>
                  <a:ext cx="316384" cy="163275"/>
                </a:xfrm>
                <a:custGeom>
                  <a:avLst/>
                  <a:gdLst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240903 w 368198"/>
                    <a:gd name="connsiteY2" fmla="*/ 0 h 197644"/>
                    <a:gd name="connsiteX3" fmla="*/ 344386 w 368198"/>
                    <a:gd name="connsiteY3" fmla="*/ 0 h 197644"/>
                    <a:gd name="connsiteX4" fmla="*/ 368198 w 368198"/>
                    <a:gd name="connsiteY4" fmla="*/ 23812 h 197644"/>
                    <a:gd name="connsiteX5" fmla="*/ 368198 w 368198"/>
                    <a:gd name="connsiteY5" fmla="*/ 169071 h 197644"/>
                    <a:gd name="connsiteX6" fmla="*/ 339625 w 368198"/>
                    <a:gd name="connsiteY6" fmla="*/ 197644 h 197644"/>
                    <a:gd name="connsiteX7" fmla="*/ 311152 w 368198"/>
                    <a:gd name="connsiteY7" fmla="*/ 197644 h 197644"/>
                    <a:gd name="connsiteX8" fmla="*/ 197541 w 368198"/>
                    <a:gd name="connsiteY8" fmla="*/ 197644 h 197644"/>
                    <a:gd name="connsiteX9" fmla="*/ 28573 w 368198"/>
                    <a:gd name="connsiteY9" fmla="*/ 197644 h 197644"/>
                    <a:gd name="connsiteX10" fmla="*/ 0 w 368198"/>
                    <a:gd name="connsiteY10" fmla="*/ 169071 h 197644"/>
                    <a:gd name="connsiteX11" fmla="*/ 0 w 368198"/>
                    <a:gd name="connsiteY11" fmla="*/ 98822 h 197644"/>
                    <a:gd name="connsiteX12" fmla="*/ 98822 w 368198"/>
                    <a:gd name="connsiteY12" fmla="*/ 0 h 197644"/>
                    <a:gd name="connsiteX0" fmla="*/ 98822 w 368198"/>
                    <a:gd name="connsiteY0" fmla="*/ 0 h 197644"/>
                    <a:gd name="connsiteX1" fmla="*/ 192780 w 368198"/>
                    <a:gd name="connsiteY1" fmla="*/ 0 h 197644"/>
                    <a:gd name="connsiteX2" fmla="*/ 344386 w 368198"/>
                    <a:gd name="connsiteY2" fmla="*/ 0 h 197644"/>
                    <a:gd name="connsiteX3" fmla="*/ 368198 w 368198"/>
                    <a:gd name="connsiteY3" fmla="*/ 23812 h 197644"/>
                    <a:gd name="connsiteX4" fmla="*/ 368198 w 368198"/>
                    <a:gd name="connsiteY4" fmla="*/ 169071 h 197644"/>
                    <a:gd name="connsiteX5" fmla="*/ 339625 w 368198"/>
                    <a:gd name="connsiteY5" fmla="*/ 197644 h 197644"/>
                    <a:gd name="connsiteX6" fmla="*/ 311152 w 368198"/>
                    <a:gd name="connsiteY6" fmla="*/ 197644 h 197644"/>
                    <a:gd name="connsiteX7" fmla="*/ 197541 w 368198"/>
                    <a:gd name="connsiteY7" fmla="*/ 197644 h 197644"/>
                    <a:gd name="connsiteX8" fmla="*/ 28573 w 368198"/>
                    <a:gd name="connsiteY8" fmla="*/ 197644 h 197644"/>
                    <a:gd name="connsiteX9" fmla="*/ 0 w 368198"/>
                    <a:gd name="connsiteY9" fmla="*/ 169071 h 197644"/>
                    <a:gd name="connsiteX10" fmla="*/ 0 w 368198"/>
                    <a:gd name="connsiteY10" fmla="*/ 98822 h 197644"/>
                    <a:gd name="connsiteX11" fmla="*/ 98822 w 368198"/>
                    <a:gd name="connsiteY11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197541 w 368198"/>
                    <a:gd name="connsiteY6" fmla="*/ 197644 h 197644"/>
                    <a:gd name="connsiteX7" fmla="*/ 28573 w 368198"/>
                    <a:gd name="connsiteY7" fmla="*/ 197644 h 197644"/>
                    <a:gd name="connsiteX8" fmla="*/ 0 w 368198"/>
                    <a:gd name="connsiteY8" fmla="*/ 169071 h 197644"/>
                    <a:gd name="connsiteX9" fmla="*/ 0 w 368198"/>
                    <a:gd name="connsiteY9" fmla="*/ 98822 h 197644"/>
                    <a:gd name="connsiteX10" fmla="*/ 98822 w 368198"/>
                    <a:gd name="connsiteY10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311152 w 368198"/>
                    <a:gd name="connsiteY5" fmla="*/ 197644 h 197644"/>
                    <a:gd name="connsiteX6" fmla="*/ 28573 w 368198"/>
                    <a:gd name="connsiteY6" fmla="*/ 197644 h 197644"/>
                    <a:gd name="connsiteX7" fmla="*/ 0 w 368198"/>
                    <a:gd name="connsiteY7" fmla="*/ 169071 h 197644"/>
                    <a:gd name="connsiteX8" fmla="*/ 0 w 368198"/>
                    <a:gd name="connsiteY8" fmla="*/ 98822 h 197644"/>
                    <a:gd name="connsiteX9" fmla="*/ 98822 w 368198"/>
                    <a:gd name="connsiteY9" fmla="*/ 0 h 197644"/>
                    <a:gd name="connsiteX0" fmla="*/ 98822 w 368198"/>
                    <a:gd name="connsiteY0" fmla="*/ 0 h 197644"/>
                    <a:gd name="connsiteX1" fmla="*/ 344386 w 368198"/>
                    <a:gd name="connsiteY1" fmla="*/ 0 h 197644"/>
                    <a:gd name="connsiteX2" fmla="*/ 368198 w 368198"/>
                    <a:gd name="connsiteY2" fmla="*/ 23812 h 197644"/>
                    <a:gd name="connsiteX3" fmla="*/ 368198 w 368198"/>
                    <a:gd name="connsiteY3" fmla="*/ 169071 h 197644"/>
                    <a:gd name="connsiteX4" fmla="*/ 339625 w 368198"/>
                    <a:gd name="connsiteY4" fmla="*/ 197644 h 197644"/>
                    <a:gd name="connsiteX5" fmla="*/ 28573 w 368198"/>
                    <a:gd name="connsiteY5" fmla="*/ 197644 h 197644"/>
                    <a:gd name="connsiteX6" fmla="*/ 0 w 368198"/>
                    <a:gd name="connsiteY6" fmla="*/ 169071 h 197644"/>
                    <a:gd name="connsiteX7" fmla="*/ 0 w 368198"/>
                    <a:gd name="connsiteY7" fmla="*/ 98822 h 197644"/>
                    <a:gd name="connsiteX8" fmla="*/ 98822 w 368198"/>
                    <a:gd name="connsiteY8" fmla="*/ 0 h 1976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68198" h="197644">
                      <a:moveTo>
                        <a:pt x="98822" y="0"/>
                      </a:moveTo>
                      <a:lnTo>
                        <a:pt x="344386" y="0"/>
                      </a:lnTo>
                      <a:cubicBezTo>
                        <a:pt x="357537" y="0"/>
                        <a:pt x="368198" y="10661"/>
                        <a:pt x="368198" y="23812"/>
                      </a:cubicBezTo>
                      <a:lnTo>
                        <a:pt x="368198" y="169071"/>
                      </a:lnTo>
                      <a:cubicBezTo>
                        <a:pt x="368198" y="184851"/>
                        <a:pt x="355405" y="197644"/>
                        <a:pt x="339625" y="197644"/>
                      </a:cubicBezTo>
                      <a:lnTo>
                        <a:pt x="28573" y="197644"/>
                      </a:lnTo>
                      <a:cubicBezTo>
                        <a:pt x="12793" y="197644"/>
                        <a:pt x="0" y="184851"/>
                        <a:pt x="0" y="169071"/>
                      </a:cubicBezTo>
                      <a:lnTo>
                        <a:pt x="0" y="98822"/>
                      </a:lnTo>
                      <a:cubicBezTo>
                        <a:pt x="0" y="44244"/>
                        <a:pt x="44244" y="0"/>
                        <a:pt x="98822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2" name="四角形: 上の 2 つの角を丸める 151">
                  <a:extLst>
                    <a:ext uri="{FF2B5EF4-FFF2-40B4-BE49-F238E27FC236}">
                      <a16:creationId xmlns:a16="http://schemas.microsoft.com/office/drawing/2014/main" id="{55597234-8F0E-9D76-A008-C2CA4E973616}"/>
                    </a:ext>
                  </a:extLst>
                </p:cNvPr>
                <p:cNvSpPr/>
                <p:nvPr/>
              </p:nvSpPr>
              <p:spPr>
                <a:xfrm rot="20700000">
                  <a:off x="4794337" y="1925937"/>
                  <a:ext cx="401509" cy="767209"/>
                </a:xfrm>
                <a:prstGeom prst="round2SameRect">
                  <a:avLst>
                    <a:gd name="adj1" fmla="val 40038"/>
                    <a:gd name="adj2" fmla="val 0"/>
                  </a:avLst>
                </a:prstGeom>
                <a:solidFill>
                  <a:srgbClr val="FFC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3" name="楕円 95">
                  <a:extLst>
                    <a:ext uri="{FF2B5EF4-FFF2-40B4-BE49-F238E27FC236}">
                      <a16:creationId xmlns:a16="http://schemas.microsoft.com/office/drawing/2014/main" id="{1296EBD2-551F-9D5B-214C-DFC42B0F5520}"/>
                    </a:ext>
                  </a:extLst>
                </p:cNvPr>
                <p:cNvSpPr/>
                <p:nvPr/>
              </p:nvSpPr>
              <p:spPr>
                <a:xfrm rot="19800000">
                  <a:off x="4314633" y="1744393"/>
                  <a:ext cx="136572" cy="159964"/>
                </a:xfrm>
                <a:custGeom>
                  <a:avLst/>
                  <a:gdLst>
                    <a:gd name="connsiteX0" fmla="*/ 0 w 173074"/>
                    <a:gd name="connsiteY0" fmla="*/ 165790 h 331579"/>
                    <a:gd name="connsiteX1" fmla="*/ 86537 w 173074"/>
                    <a:gd name="connsiteY1" fmla="*/ 0 h 331579"/>
                    <a:gd name="connsiteX2" fmla="*/ 173074 w 173074"/>
                    <a:gd name="connsiteY2" fmla="*/ 165790 h 331579"/>
                    <a:gd name="connsiteX3" fmla="*/ 86537 w 173074"/>
                    <a:gd name="connsiteY3" fmla="*/ 331580 h 331579"/>
                    <a:gd name="connsiteX4" fmla="*/ 0 w 173074"/>
                    <a:gd name="connsiteY4" fmla="*/ 165790 h 331579"/>
                    <a:gd name="connsiteX0" fmla="*/ 0 w 173074"/>
                    <a:gd name="connsiteY0" fmla="*/ 165790 h 186514"/>
                    <a:gd name="connsiteX1" fmla="*/ 86537 w 173074"/>
                    <a:gd name="connsiteY1" fmla="*/ 0 h 186514"/>
                    <a:gd name="connsiteX2" fmla="*/ 173074 w 173074"/>
                    <a:gd name="connsiteY2" fmla="*/ 165790 h 186514"/>
                    <a:gd name="connsiteX3" fmla="*/ 0 w 173074"/>
                    <a:gd name="connsiteY3" fmla="*/ 165790 h 186514"/>
                    <a:gd name="connsiteX0" fmla="*/ 6831 w 179905"/>
                    <a:gd name="connsiteY0" fmla="*/ 165790 h 197941"/>
                    <a:gd name="connsiteX1" fmla="*/ 93368 w 179905"/>
                    <a:gd name="connsiteY1" fmla="*/ 0 h 197941"/>
                    <a:gd name="connsiteX2" fmla="*/ 179905 w 179905"/>
                    <a:gd name="connsiteY2" fmla="*/ 165790 h 197941"/>
                    <a:gd name="connsiteX3" fmla="*/ 6831 w 179905"/>
                    <a:gd name="connsiteY3" fmla="*/ 165790 h 197941"/>
                    <a:gd name="connsiteX0" fmla="*/ 477 w 173558"/>
                    <a:gd name="connsiteY0" fmla="*/ 203890 h 227056"/>
                    <a:gd name="connsiteX1" fmla="*/ 127495 w 173558"/>
                    <a:gd name="connsiteY1" fmla="*/ 0 h 227056"/>
                    <a:gd name="connsiteX2" fmla="*/ 173551 w 173558"/>
                    <a:gd name="connsiteY2" fmla="*/ 203890 h 227056"/>
                    <a:gd name="connsiteX3" fmla="*/ 477 w 173558"/>
                    <a:gd name="connsiteY3" fmla="*/ 203890 h 227056"/>
                    <a:gd name="connsiteX0" fmla="*/ 2534 w 175615"/>
                    <a:gd name="connsiteY0" fmla="*/ 203890 h 234288"/>
                    <a:gd name="connsiteX1" fmla="*/ 129552 w 175615"/>
                    <a:gd name="connsiteY1" fmla="*/ 0 h 234288"/>
                    <a:gd name="connsiteX2" fmla="*/ 175608 w 175615"/>
                    <a:gd name="connsiteY2" fmla="*/ 203890 h 234288"/>
                    <a:gd name="connsiteX3" fmla="*/ 2534 w 175615"/>
                    <a:gd name="connsiteY3" fmla="*/ 203890 h 234288"/>
                    <a:gd name="connsiteX0" fmla="*/ 2185 w 175259"/>
                    <a:gd name="connsiteY0" fmla="*/ 184035 h 224032"/>
                    <a:gd name="connsiteX1" fmla="*/ 129203 w 175259"/>
                    <a:gd name="connsiteY1" fmla="*/ 59 h 224032"/>
                    <a:gd name="connsiteX2" fmla="*/ 175259 w 175259"/>
                    <a:gd name="connsiteY2" fmla="*/ 203949 h 224032"/>
                    <a:gd name="connsiteX3" fmla="*/ 2185 w 175259"/>
                    <a:gd name="connsiteY3" fmla="*/ 184035 h 2240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9" h="224032">
                      <a:moveTo>
                        <a:pt x="2185" y="184035"/>
                      </a:moveTo>
                      <a:cubicBezTo>
                        <a:pt x="-17397" y="132351"/>
                        <a:pt x="100357" y="-3260"/>
                        <a:pt x="129203" y="59"/>
                      </a:cubicBezTo>
                      <a:cubicBezTo>
                        <a:pt x="158049" y="3378"/>
                        <a:pt x="175259" y="112386"/>
                        <a:pt x="175259" y="203949"/>
                      </a:cubicBezTo>
                      <a:cubicBezTo>
                        <a:pt x="160836" y="231581"/>
                        <a:pt x="21767" y="235719"/>
                        <a:pt x="2185" y="184035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4" name="フリーフォーム: 図形 153">
                  <a:extLst>
                    <a:ext uri="{FF2B5EF4-FFF2-40B4-BE49-F238E27FC236}">
                      <a16:creationId xmlns:a16="http://schemas.microsoft.com/office/drawing/2014/main" id="{07ACDF81-226C-509C-1B40-B0AC4D3C4A14}"/>
                    </a:ext>
                  </a:extLst>
                </p:cNvPr>
                <p:cNvSpPr/>
                <p:nvPr/>
              </p:nvSpPr>
              <p:spPr>
                <a:xfrm rot="19800000">
                  <a:off x="4306875" y="1172191"/>
                  <a:ext cx="737535" cy="779818"/>
                </a:xfrm>
                <a:custGeom>
                  <a:avLst/>
                  <a:gdLst>
                    <a:gd name="connsiteX0" fmla="*/ 574949 w 737535"/>
                    <a:gd name="connsiteY0" fmla="*/ 66590 h 779818"/>
                    <a:gd name="connsiteX1" fmla="*/ 737535 w 737535"/>
                    <a:gd name="connsiteY1" fmla="*/ 389909 h 779818"/>
                    <a:gd name="connsiteX2" fmla="*/ 368767 w 737535"/>
                    <a:gd name="connsiteY2" fmla="*/ 779818 h 779818"/>
                    <a:gd name="connsiteX3" fmla="*/ 259108 w 737535"/>
                    <a:gd name="connsiteY3" fmla="*/ 762289 h 779818"/>
                    <a:gd name="connsiteX4" fmla="*/ 225820 w 737535"/>
                    <a:gd name="connsiteY4" fmla="*/ 745369 h 779818"/>
                    <a:gd name="connsiteX5" fmla="*/ 236377 w 737535"/>
                    <a:gd name="connsiteY5" fmla="*/ 732463 h 779818"/>
                    <a:gd name="connsiteX6" fmla="*/ 205041 w 737535"/>
                    <a:gd name="connsiteY6" fmla="*/ 534601 h 779818"/>
                    <a:gd name="connsiteX7" fmla="*/ 56899 w 737535"/>
                    <a:gd name="connsiteY7" fmla="*/ 558867 h 779818"/>
                    <a:gd name="connsiteX8" fmla="*/ 45166 w 737535"/>
                    <a:gd name="connsiteY8" fmla="*/ 573209 h 779818"/>
                    <a:gd name="connsiteX9" fmla="*/ 28979 w 737535"/>
                    <a:gd name="connsiteY9" fmla="*/ 541679 h 779818"/>
                    <a:gd name="connsiteX10" fmla="*/ 0 w 737535"/>
                    <a:gd name="connsiteY10" fmla="*/ 389909 h 779818"/>
                    <a:gd name="connsiteX11" fmla="*/ 368768 w 737535"/>
                    <a:gd name="connsiteY11" fmla="*/ 0 h 779818"/>
                    <a:gd name="connsiteX12" fmla="*/ 574949 w 737535"/>
                    <a:gd name="connsiteY12" fmla="*/ 66590 h 779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737535" h="779818">
                      <a:moveTo>
                        <a:pt x="574949" y="66590"/>
                      </a:moveTo>
                      <a:cubicBezTo>
                        <a:pt x="673041" y="136660"/>
                        <a:pt x="737535" y="255321"/>
                        <a:pt x="737535" y="389909"/>
                      </a:cubicBezTo>
                      <a:cubicBezTo>
                        <a:pt x="737535" y="605250"/>
                        <a:pt x="572432" y="779818"/>
                        <a:pt x="368767" y="779818"/>
                      </a:cubicBezTo>
                      <a:cubicBezTo>
                        <a:pt x="330580" y="779818"/>
                        <a:pt x="293749" y="773681"/>
                        <a:pt x="259108" y="762289"/>
                      </a:cubicBezTo>
                      <a:lnTo>
                        <a:pt x="225820" y="745369"/>
                      </a:lnTo>
                      <a:lnTo>
                        <a:pt x="236377" y="732463"/>
                      </a:lnTo>
                      <a:cubicBezTo>
                        <a:pt x="279368" y="658000"/>
                        <a:pt x="265339" y="569414"/>
                        <a:pt x="205041" y="534601"/>
                      </a:cubicBezTo>
                      <a:cubicBezTo>
                        <a:pt x="159818" y="508491"/>
                        <a:pt x="101412" y="520044"/>
                        <a:pt x="56899" y="558867"/>
                      </a:cubicBezTo>
                      <a:lnTo>
                        <a:pt x="45166" y="573209"/>
                      </a:lnTo>
                      <a:lnTo>
                        <a:pt x="28979" y="541679"/>
                      </a:lnTo>
                      <a:cubicBezTo>
                        <a:pt x="10319" y="495031"/>
                        <a:pt x="0" y="443745"/>
                        <a:pt x="0" y="389909"/>
                      </a:cubicBezTo>
                      <a:cubicBezTo>
                        <a:pt x="0" y="174568"/>
                        <a:pt x="165103" y="0"/>
                        <a:pt x="368768" y="0"/>
                      </a:cubicBezTo>
                      <a:cubicBezTo>
                        <a:pt x="445142" y="0"/>
                        <a:pt x="516093" y="24549"/>
                        <a:pt x="574949" y="66590"/>
                      </a:cubicBezTo>
                      <a:close/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5" name="月 154">
                  <a:extLst>
                    <a:ext uri="{FF2B5EF4-FFF2-40B4-BE49-F238E27FC236}">
                      <a16:creationId xmlns:a16="http://schemas.microsoft.com/office/drawing/2014/main" id="{710D9FF5-E10C-B5B0-796C-B2218B5F5E83}"/>
                    </a:ext>
                  </a:extLst>
                </p:cNvPr>
                <p:cNvSpPr/>
                <p:nvPr/>
              </p:nvSpPr>
              <p:spPr>
                <a:xfrm rot="3600000">
                  <a:off x="4350081" y="1481388"/>
                  <a:ext cx="41638" cy="136572"/>
                </a:xfrm>
                <a:prstGeom prst="moon">
                  <a:avLst>
                    <a:gd name="adj" fmla="val 6497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521A9E6E-72CD-3309-32B1-0F3807511A64}"/>
                    </a:ext>
                  </a:extLst>
                </p:cNvPr>
                <p:cNvSpPr/>
                <p:nvPr/>
              </p:nvSpPr>
              <p:spPr>
                <a:xfrm rot="19800000">
                  <a:off x="4369437" y="1573501"/>
                  <a:ext cx="137059" cy="184667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7" name="楕円 156">
                  <a:extLst>
                    <a:ext uri="{FF2B5EF4-FFF2-40B4-BE49-F238E27FC236}">
                      <a16:creationId xmlns:a16="http://schemas.microsoft.com/office/drawing/2014/main" id="{EE73AF36-6B28-EBBB-8E8C-EC4958C4D839}"/>
                    </a:ext>
                  </a:extLst>
                </p:cNvPr>
                <p:cNvSpPr/>
                <p:nvPr/>
              </p:nvSpPr>
              <p:spPr>
                <a:xfrm rot="19800000">
                  <a:off x="4378342" y="1639577"/>
                  <a:ext cx="68695" cy="81700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6A002443-C188-AEAE-81AC-3DDBA956B976}"/>
                    </a:ext>
                  </a:extLst>
                </p:cNvPr>
                <p:cNvSpPr/>
                <p:nvPr/>
              </p:nvSpPr>
              <p:spPr>
                <a:xfrm>
                  <a:off x="4174259" y="1177458"/>
                  <a:ext cx="989449" cy="544466"/>
                </a:xfrm>
                <a:custGeom>
                  <a:avLst/>
                  <a:gdLst>
                    <a:gd name="connsiteX0" fmla="*/ 591164 w 1129192"/>
                    <a:gd name="connsiteY0" fmla="*/ 1954 h 621363"/>
                    <a:gd name="connsiteX1" fmla="*/ 936344 w 1129192"/>
                    <a:gd name="connsiteY1" fmla="*/ 228727 h 621363"/>
                    <a:gd name="connsiteX2" fmla="*/ 998495 w 1129192"/>
                    <a:gd name="connsiteY2" fmla="*/ 480123 h 621363"/>
                    <a:gd name="connsiteX3" fmla="*/ 997919 w 1129192"/>
                    <a:gd name="connsiteY3" fmla="*/ 484236 h 621363"/>
                    <a:gd name="connsiteX4" fmla="*/ 1023650 w 1129192"/>
                    <a:gd name="connsiteY4" fmla="*/ 480214 h 621363"/>
                    <a:gd name="connsiteX5" fmla="*/ 1111824 w 1129192"/>
                    <a:gd name="connsiteY5" fmla="*/ 434695 h 621363"/>
                    <a:gd name="connsiteX6" fmla="*/ 1077749 w 1129192"/>
                    <a:gd name="connsiteY6" fmla="*/ 536307 h 621363"/>
                    <a:gd name="connsiteX7" fmla="*/ 1050623 w 1129192"/>
                    <a:gd name="connsiteY7" fmla="*/ 549781 h 621363"/>
                    <a:gd name="connsiteX8" fmla="*/ 1080030 w 1129192"/>
                    <a:gd name="connsiteY8" fmla="*/ 562803 h 621363"/>
                    <a:gd name="connsiteX9" fmla="*/ 1129192 w 1129192"/>
                    <a:gd name="connsiteY9" fmla="*/ 572872 h 621363"/>
                    <a:gd name="connsiteX10" fmla="*/ 996756 w 1129192"/>
                    <a:gd name="connsiteY10" fmla="*/ 608358 h 621363"/>
                    <a:gd name="connsiteX11" fmla="*/ 977233 w 1129192"/>
                    <a:gd name="connsiteY11" fmla="*/ 591138 h 621363"/>
                    <a:gd name="connsiteX12" fmla="*/ 974691 w 1129192"/>
                    <a:gd name="connsiteY12" fmla="*/ 598563 h 621363"/>
                    <a:gd name="connsiteX13" fmla="*/ 935986 w 1129192"/>
                    <a:gd name="connsiteY13" fmla="*/ 606586 h 621363"/>
                    <a:gd name="connsiteX14" fmla="*/ 633800 w 1129192"/>
                    <a:gd name="connsiteY14" fmla="*/ 445271 h 621363"/>
                    <a:gd name="connsiteX15" fmla="*/ 592551 w 1129192"/>
                    <a:gd name="connsiteY15" fmla="*/ 327238 h 621363"/>
                    <a:gd name="connsiteX16" fmla="*/ 590718 w 1129192"/>
                    <a:gd name="connsiteY16" fmla="*/ 292111 h 621363"/>
                    <a:gd name="connsiteX17" fmla="*/ 588990 w 1129192"/>
                    <a:gd name="connsiteY17" fmla="*/ 291478 h 621363"/>
                    <a:gd name="connsiteX18" fmla="*/ 587278 w 1129192"/>
                    <a:gd name="connsiteY18" fmla="*/ 293988 h 621363"/>
                    <a:gd name="connsiteX19" fmla="*/ 315445 w 1129192"/>
                    <a:gd name="connsiteY19" fmla="*/ 369020 h 621363"/>
                    <a:gd name="connsiteX20" fmla="*/ 183268 w 1129192"/>
                    <a:gd name="connsiteY20" fmla="*/ 292255 h 621363"/>
                    <a:gd name="connsiteX21" fmla="*/ 181350 w 1129192"/>
                    <a:gd name="connsiteY21" fmla="*/ 289870 h 621363"/>
                    <a:gd name="connsiteX22" fmla="*/ 165503 w 1129192"/>
                    <a:gd name="connsiteY22" fmla="*/ 313374 h 621363"/>
                    <a:gd name="connsiteX23" fmla="*/ 96950 w 1129192"/>
                    <a:gd name="connsiteY23" fmla="*/ 341769 h 621363"/>
                    <a:gd name="connsiteX24" fmla="*/ 0 w 1129192"/>
                    <a:gd name="connsiteY24" fmla="*/ 244820 h 621363"/>
                    <a:gd name="connsiteX25" fmla="*/ 72172 w 1129192"/>
                    <a:gd name="connsiteY25" fmla="*/ 264645 h 621363"/>
                    <a:gd name="connsiteX26" fmla="*/ 91207 w 1129192"/>
                    <a:gd name="connsiteY26" fmla="*/ 265153 h 621363"/>
                    <a:gd name="connsiteX27" fmla="*/ 83187 w 1129192"/>
                    <a:gd name="connsiteY27" fmla="*/ 259827 h 621363"/>
                    <a:gd name="connsiteX28" fmla="*/ 83187 w 1129192"/>
                    <a:gd name="connsiteY28" fmla="*/ 122719 h 621363"/>
                    <a:gd name="connsiteX29" fmla="*/ 175414 w 1129192"/>
                    <a:gd name="connsiteY29" fmla="*/ 237377 h 621363"/>
                    <a:gd name="connsiteX30" fmla="*/ 182376 w 1129192"/>
                    <a:gd name="connsiteY30" fmla="*/ 240859 h 621363"/>
                    <a:gd name="connsiteX31" fmla="*/ 183610 w 1129192"/>
                    <a:gd name="connsiteY31" fmla="*/ 237255 h 621363"/>
                    <a:gd name="connsiteX32" fmla="*/ 349389 w 1129192"/>
                    <a:gd name="connsiteY32" fmla="*/ 53791 h 621363"/>
                    <a:gd name="connsiteX33" fmla="*/ 591164 w 1129192"/>
                    <a:gd name="connsiteY33" fmla="*/ 1954 h 6213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1129192" h="621363">
                      <a:moveTo>
                        <a:pt x="591164" y="1954"/>
                      </a:moveTo>
                      <a:cubicBezTo>
                        <a:pt x="728095" y="15233"/>
                        <a:pt x="859546" y="95709"/>
                        <a:pt x="936344" y="228727"/>
                      </a:cubicBezTo>
                      <a:cubicBezTo>
                        <a:pt x="982423" y="308538"/>
                        <a:pt x="1002284" y="395930"/>
                        <a:pt x="998495" y="480123"/>
                      </a:cubicBezTo>
                      <a:lnTo>
                        <a:pt x="997919" y="484236"/>
                      </a:lnTo>
                      <a:lnTo>
                        <a:pt x="1023650" y="480214"/>
                      </a:lnTo>
                      <a:cubicBezTo>
                        <a:pt x="1055608" y="471651"/>
                        <a:pt x="1085742" y="456278"/>
                        <a:pt x="1111824" y="434695"/>
                      </a:cubicBezTo>
                      <a:cubicBezTo>
                        <a:pt x="1122217" y="473485"/>
                        <a:pt x="1107551" y="513085"/>
                        <a:pt x="1077749" y="536307"/>
                      </a:cubicBezTo>
                      <a:lnTo>
                        <a:pt x="1050623" y="549781"/>
                      </a:lnTo>
                      <a:lnTo>
                        <a:pt x="1080030" y="562803"/>
                      </a:lnTo>
                      <a:cubicBezTo>
                        <a:pt x="1095869" y="567878"/>
                        <a:pt x="1112340" y="571282"/>
                        <a:pt x="1129192" y="572872"/>
                      </a:cubicBezTo>
                      <a:cubicBezTo>
                        <a:pt x="1102420" y="619243"/>
                        <a:pt x="1043127" y="635131"/>
                        <a:pt x="996756" y="608358"/>
                      </a:cubicBezTo>
                      <a:lnTo>
                        <a:pt x="977233" y="591138"/>
                      </a:lnTo>
                      <a:lnTo>
                        <a:pt x="974691" y="598563"/>
                      </a:lnTo>
                      <a:lnTo>
                        <a:pt x="935986" y="606586"/>
                      </a:lnTo>
                      <a:cubicBezTo>
                        <a:pt x="819893" y="618290"/>
                        <a:pt x="699162" y="558482"/>
                        <a:pt x="633800" y="445271"/>
                      </a:cubicBezTo>
                      <a:cubicBezTo>
                        <a:pt x="612012" y="407534"/>
                        <a:pt x="598440" y="367437"/>
                        <a:pt x="592551" y="327238"/>
                      </a:cubicBezTo>
                      <a:lnTo>
                        <a:pt x="590718" y="292111"/>
                      </a:lnTo>
                      <a:lnTo>
                        <a:pt x="588990" y="291478"/>
                      </a:lnTo>
                      <a:lnTo>
                        <a:pt x="587278" y="293988"/>
                      </a:lnTo>
                      <a:cubicBezTo>
                        <a:pt x="526858" y="364695"/>
                        <a:pt x="421027" y="397311"/>
                        <a:pt x="315445" y="369020"/>
                      </a:cubicBezTo>
                      <a:cubicBezTo>
                        <a:pt x="262655" y="354875"/>
                        <a:pt x="217424" y="327512"/>
                        <a:pt x="183268" y="292255"/>
                      </a:cubicBezTo>
                      <a:lnTo>
                        <a:pt x="181350" y="289870"/>
                      </a:lnTo>
                      <a:lnTo>
                        <a:pt x="165503" y="313374"/>
                      </a:lnTo>
                      <a:cubicBezTo>
                        <a:pt x="147959" y="330918"/>
                        <a:pt x="123721" y="341769"/>
                        <a:pt x="96950" y="341769"/>
                      </a:cubicBezTo>
                      <a:cubicBezTo>
                        <a:pt x="43406" y="341769"/>
                        <a:pt x="1" y="298364"/>
                        <a:pt x="0" y="244820"/>
                      </a:cubicBezTo>
                      <a:cubicBezTo>
                        <a:pt x="23084" y="255393"/>
                        <a:pt x="47466" y="262002"/>
                        <a:pt x="72172" y="264645"/>
                      </a:cubicBezTo>
                      <a:lnTo>
                        <a:pt x="91207" y="265153"/>
                      </a:lnTo>
                      <a:lnTo>
                        <a:pt x="83187" y="259827"/>
                      </a:lnTo>
                      <a:cubicBezTo>
                        <a:pt x="45326" y="221965"/>
                        <a:pt x="45326" y="160581"/>
                        <a:pt x="83187" y="122719"/>
                      </a:cubicBezTo>
                      <a:cubicBezTo>
                        <a:pt x="100880" y="170318"/>
                        <a:pt x="133457" y="210372"/>
                        <a:pt x="175414" y="237377"/>
                      </a:cubicBezTo>
                      <a:lnTo>
                        <a:pt x="182376" y="240859"/>
                      </a:lnTo>
                      <a:lnTo>
                        <a:pt x="183610" y="237255"/>
                      </a:lnTo>
                      <a:cubicBezTo>
                        <a:pt x="217790" y="162119"/>
                        <a:pt x="273906" y="97371"/>
                        <a:pt x="349389" y="53791"/>
                      </a:cubicBezTo>
                      <a:cubicBezTo>
                        <a:pt x="424872" y="10210"/>
                        <a:pt x="509004" y="-6014"/>
                        <a:pt x="591164" y="19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59" name="フリーフォーム: 図形 158">
                  <a:extLst>
                    <a:ext uri="{FF2B5EF4-FFF2-40B4-BE49-F238E27FC236}">
                      <a16:creationId xmlns:a16="http://schemas.microsoft.com/office/drawing/2014/main" id="{B6471085-E52C-4100-D941-DE5FA7E6FC1C}"/>
                    </a:ext>
                  </a:extLst>
                </p:cNvPr>
                <p:cNvSpPr/>
                <p:nvPr/>
              </p:nvSpPr>
              <p:spPr>
                <a:xfrm rot="19800000">
                  <a:off x="4665786" y="1388014"/>
                  <a:ext cx="184384" cy="264624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0" name="フリーフォーム: 図形 159">
                  <a:extLst>
                    <a:ext uri="{FF2B5EF4-FFF2-40B4-BE49-F238E27FC236}">
                      <a16:creationId xmlns:a16="http://schemas.microsoft.com/office/drawing/2014/main" id="{79E483A9-A7D4-E4D0-3849-D42045176A8F}"/>
                    </a:ext>
                  </a:extLst>
                </p:cNvPr>
                <p:cNvSpPr/>
                <p:nvPr/>
              </p:nvSpPr>
              <p:spPr>
                <a:xfrm rot="19800000">
                  <a:off x="4685098" y="1436450"/>
                  <a:ext cx="115088" cy="190253"/>
                </a:xfrm>
                <a:custGeom>
                  <a:avLst/>
                  <a:gdLst>
                    <a:gd name="connsiteX0" fmla="*/ 182562 w 452437"/>
                    <a:gd name="connsiteY0" fmla="*/ 0 h 595356"/>
                    <a:gd name="connsiteX1" fmla="*/ 452437 w 452437"/>
                    <a:gd name="connsiteY1" fmla="*/ 297678 h 595356"/>
                    <a:gd name="connsiteX2" fmla="*/ 182562 w 452437"/>
                    <a:gd name="connsiteY2" fmla="*/ 595356 h 595356"/>
                    <a:gd name="connsiteX3" fmla="*/ 31672 w 452437"/>
                    <a:gd name="connsiteY3" fmla="*/ 544517 h 595356"/>
                    <a:gd name="connsiteX4" fmla="*/ 0 w 452437"/>
                    <a:gd name="connsiteY4" fmla="*/ 515693 h 595356"/>
                    <a:gd name="connsiteX5" fmla="*/ 8268 w 452437"/>
                    <a:gd name="connsiteY5" fmla="*/ 508168 h 595356"/>
                    <a:gd name="connsiteX6" fmla="*/ 87312 w 452437"/>
                    <a:gd name="connsiteY6" fmla="*/ 297678 h 595356"/>
                    <a:gd name="connsiteX7" fmla="*/ 8268 w 452437"/>
                    <a:gd name="connsiteY7" fmla="*/ 87188 h 595356"/>
                    <a:gd name="connsiteX8" fmla="*/ 0 w 452437"/>
                    <a:gd name="connsiteY8" fmla="*/ 79663 h 595356"/>
                    <a:gd name="connsiteX9" fmla="*/ 31672 w 452437"/>
                    <a:gd name="connsiteY9" fmla="*/ 50839 h 595356"/>
                    <a:gd name="connsiteX10" fmla="*/ 182562 w 452437"/>
                    <a:gd name="connsiteY10" fmla="*/ 0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10" fmla="*/ 178752 w 452437"/>
                    <a:gd name="connsiteY10" fmla="*/ 389118 h 595356"/>
                    <a:gd name="connsiteX0" fmla="*/ 87312 w 452437"/>
                    <a:gd name="connsiteY0" fmla="*/ 297678 h 595356"/>
                    <a:gd name="connsiteX1" fmla="*/ 8268 w 452437"/>
                    <a:gd name="connsiteY1" fmla="*/ 87188 h 595356"/>
                    <a:gd name="connsiteX2" fmla="*/ 0 w 452437"/>
                    <a:gd name="connsiteY2" fmla="*/ 79663 h 595356"/>
                    <a:gd name="connsiteX3" fmla="*/ 31672 w 452437"/>
                    <a:gd name="connsiteY3" fmla="*/ 50839 h 595356"/>
                    <a:gd name="connsiteX4" fmla="*/ 182562 w 452437"/>
                    <a:gd name="connsiteY4" fmla="*/ 0 h 595356"/>
                    <a:gd name="connsiteX5" fmla="*/ 452437 w 452437"/>
                    <a:gd name="connsiteY5" fmla="*/ 297678 h 595356"/>
                    <a:gd name="connsiteX6" fmla="*/ 182562 w 452437"/>
                    <a:gd name="connsiteY6" fmla="*/ 595356 h 595356"/>
                    <a:gd name="connsiteX7" fmla="*/ 31672 w 452437"/>
                    <a:gd name="connsiteY7" fmla="*/ 544517 h 595356"/>
                    <a:gd name="connsiteX8" fmla="*/ 0 w 452437"/>
                    <a:gd name="connsiteY8" fmla="*/ 515693 h 595356"/>
                    <a:gd name="connsiteX9" fmla="*/ 8268 w 452437"/>
                    <a:gd name="connsiteY9" fmla="*/ 508168 h 595356"/>
                    <a:gd name="connsiteX0" fmla="*/ 8268 w 452437"/>
                    <a:gd name="connsiteY0" fmla="*/ 87188 h 595356"/>
                    <a:gd name="connsiteX1" fmla="*/ 0 w 452437"/>
                    <a:gd name="connsiteY1" fmla="*/ 79663 h 595356"/>
                    <a:gd name="connsiteX2" fmla="*/ 31672 w 452437"/>
                    <a:gd name="connsiteY2" fmla="*/ 50839 h 595356"/>
                    <a:gd name="connsiteX3" fmla="*/ 182562 w 452437"/>
                    <a:gd name="connsiteY3" fmla="*/ 0 h 595356"/>
                    <a:gd name="connsiteX4" fmla="*/ 452437 w 452437"/>
                    <a:gd name="connsiteY4" fmla="*/ 297678 h 595356"/>
                    <a:gd name="connsiteX5" fmla="*/ 182562 w 452437"/>
                    <a:gd name="connsiteY5" fmla="*/ 595356 h 595356"/>
                    <a:gd name="connsiteX6" fmla="*/ 31672 w 452437"/>
                    <a:gd name="connsiteY6" fmla="*/ 544517 h 595356"/>
                    <a:gd name="connsiteX7" fmla="*/ 0 w 452437"/>
                    <a:gd name="connsiteY7" fmla="*/ 515693 h 595356"/>
                    <a:gd name="connsiteX8" fmla="*/ 8268 w 452437"/>
                    <a:gd name="connsiteY8" fmla="*/ 508168 h 595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52437" h="595356">
                      <a:moveTo>
                        <a:pt x="8268" y="87188"/>
                      </a:moveTo>
                      <a:lnTo>
                        <a:pt x="0" y="79663"/>
                      </a:lnTo>
                      <a:lnTo>
                        <a:pt x="31672" y="50839"/>
                      </a:lnTo>
                      <a:cubicBezTo>
                        <a:pt x="74745" y="18742"/>
                        <a:pt x="126669" y="0"/>
                        <a:pt x="182562" y="0"/>
                      </a:cubicBezTo>
                      <a:cubicBezTo>
                        <a:pt x="331610" y="0"/>
                        <a:pt x="452437" y="133275"/>
                        <a:pt x="452437" y="297678"/>
                      </a:cubicBezTo>
                      <a:cubicBezTo>
                        <a:pt x="452437" y="462081"/>
                        <a:pt x="331610" y="595356"/>
                        <a:pt x="182562" y="595356"/>
                      </a:cubicBezTo>
                      <a:cubicBezTo>
                        <a:pt x="126669" y="595356"/>
                        <a:pt x="74745" y="576614"/>
                        <a:pt x="31672" y="544517"/>
                      </a:cubicBezTo>
                      <a:lnTo>
                        <a:pt x="0" y="515693"/>
                      </a:lnTo>
                      <a:lnTo>
                        <a:pt x="8268" y="508168"/>
                      </a:lnTo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1" name="フリーフォーム: 図形 160">
                  <a:extLst>
                    <a:ext uri="{FF2B5EF4-FFF2-40B4-BE49-F238E27FC236}">
                      <a16:creationId xmlns:a16="http://schemas.microsoft.com/office/drawing/2014/main" id="{D1C84C7D-8CD7-16D8-BCD6-2646EB4876AB}"/>
                    </a:ext>
                  </a:extLst>
                </p:cNvPr>
                <p:cNvSpPr/>
                <p:nvPr/>
              </p:nvSpPr>
              <p:spPr>
                <a:xfrm rot="20700000">
                  <a:off x="4561443" y="1411074"/>
                  <a:ext cx="142562" cy="169613"/>
                </a:xfrm>
                <a:custGeom>
                  <a:avLst/>
                  <a:gdLst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217671 w 349252"/>
                    <a:gd name="connsiteY2" fmla="*/ 58673 h 390343"/>
                    <a:gd name="connsiteX3" fmla="*/ 223793 w 349252"/>
                    <a:gd name="connsiteY3" fmla="*/ 59072 h 390343"/>
                    <a:gd name="connsiteX4" fmla="*/ 230191 w 349252"/>
                    <a:gd name="connsiteY4" fmla="*/ 133816 h 390343"/>
                    <a:gd name="connsiteX5" fmla="*/ 349252 w 349252"/>
                    <a:gd name="connsiteY5" fmla="*/ 390343 h 390343"/>
                    <a:gd name="connsiteX6" fmla="*/ 0 w 349252"/>
                    <a:gd name="connsiteY6" fmla="*/ 41091 h 390343"/>
                    <a:gd name="connsiteX0" fmla="*/ 4142 w 349252"/>
                    <a:gd name="connsiteY0" fmla="*/ 0 h 390343"/>
                    <a:gd name="connsiteX1" fmla="*/ 6679 w 349252"/>
                    <a:gd name="connsiteY1" fmla="*/ 1351 h 390343"/>
                    <a:gd name="connsiteX2" fmla="*/ 100012 w 349252"/>
                    <a:gd name="connsiteY2" fmla="*/ 37917 h 390343"/>
                    <a:gd name="connsiteX3" fmla="*/ 217671 w 349252"/>
                    <a:gd name="connsiteY3" fmla="*/ 58673 h 390343"/>
                    <a:gd name="connsiteX4" fmla="*/ 223793 w 349252"/>
                    <a:gd name="connsiteY4" fmla="*/ 59072 h 390343"/>
                    <a:gd name="connsiteX5" fmla="*/ 230191 w 349252"/>
                    <a:gd name="connsiteY5" fmla="*/ 133816 h 390343"/>
                    <a:gd name="connsiteX6" fmla="*/ 349252 w 349252"/>
                    <a:gd name="connsiteY6" fmla="*/ 390343 h 390343"/>
                    <a:gd name="connsiteX7" fmla="*/ 0 w 349252"/>
                    <a:gd name="connsiteY7" fmla="*/ 41091 h 390343"/>
                    <a:gd name="connsiteX8" fmla="*/ 4142 w 349252"/>
                    <a:gd name="connsiteY8" fmla="*/ 0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8" fmla="*/ 191452 w 349252"/>
                    <a:gd name="connsiteY8" fmla="*/ 129357 h 390343"/>
                    <a:gd name="connsiteX0" fmla="*/ 100012 w 349252"/>
                    <a:gd name="connsiteY0" fmla="*/ 37917 h 390343"/>
                    <a:gd name="connsiteX1" fmla="*/ 217671 w 349252"/>
                    <a:gd name="connsiteY1" fmla="*/ 58673 h 390343"/>
                    <a:gd name="connsiteX2" fmla="*/ 223793 w 349252"/>
                    <a:gd name="connsiteY2" fmla="*/ 59072 h 390343"/>
                    <a:gd name="connsiteX3" fmla="*/ 230191 w 349252"/>
                    <a:gd name="connsiteY3" fmla="*/ 133816 h 390343"/>
                    <a:gd name="connsiteX4" fmla="*/ 349252 w 349252"/>
                    <a:gd name="connsiteY4" fmla="*/ 390343 h 390343"/>
                    <a:gd name="connsiteX5" fmla="*/ 0 w 349252"/>
                    <a:gd name="connsiteY5" fmla="*/ 41091 h 390343"/>
                    <a:gd name="connsiteX6" fmla="*/ 4142 w 349252"/>
                    <a:gd name="connsiteY6" fmla="*/ 0 h 390343"/>
                    <a:gd name="connsiteX7" fmla="*/ 6679 w 349252"/>
                    <a:gd name="connsiteY7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6" fmla="*/ 6679 w 349252"/>
                    <a:gd name="connsiteY6" fmla="*/ 1351 h 390343"/>
                    <a:gd name="connsiteX0" fmla="*/ 217671 w 349252"/>
                    <a:gd name="connsiteY0" fmla="*/ 58673 h 390343"/>
                    <a:gd name="connsiteX1" fmla="*/ 223793 w 349252"/>
                    <a:gd name="connsiteY1" fmla="*/ 59072 h 390343"/>
                    <a:gd name="connsiteX2" fmla="*/ 230191 w 349252"/>
                    <a:gd name="connsiteY2" fmla="*/ 133816 h 390343"/>
                    <a:gd name="connsiteX3" fmla="*/ 349252 w 349252"/>
                    <a:gd name="connsiteY3" fmla="*/ 390343 h 390343"/>
                    <a:gd name="connsiteX4" fmla="*/ 0 w 349252"/>
                    <a:gd name="connsiteY4" fmla="*/ 41091 h 390343"/>
                    <a:gd name="connsiteX5" fmla="*/ 4142 w 349252"/>
                    <a:gd name="connsiteY5" fmla="*/ 0 h 390343"/>
                    <a:gd name="connsiteX0" fmla="*/ 217671 w 349252"/>
                    <a:gd name="connsiteY0" fmla="*/ 17582 h 349252"/>
                    <a:gd name="connsiteX1" fmla="*/ 223793 w 349252"/>
                    <a:gd name="connsiteY1" fmla="*/ 17981 h 349252"/>
                    <a:gd name="connsiteX2" fmla="*/ 230191 w 349252"/>
                    <a:gd name="connsiteY2" fmla="*/ 92725 h 349252"/>
                    <a:gd name="connsiteX3" fmla="*/ 349252 w 349252"/>
                    <a:gd name="connsiteY3" fmla="*/ 349252 h 349252"/>
                    <a:gd name="connsiteX4" fmla="*/ 0 w 349252"/>
                    <a:gd name="connsiteY4" fmla="*/ 0 h 3492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49252" h="349252">
                      <a:moveTo>
                        <a:pt x="217671" y="17582"/>
                      </a:moveTo>
                      <a:lnTo>
                        <a:pt x="223793" y="17981"/>
                      </a:lnTo>
                      <a:lnTo>
                        <a:pt x="230191" y="92725"/>
                      </a:lnTo>
                      <a:cubicBezTo>
                        <a:pt x="246066" y="184728"/>
                        <a:pt x="285753" y="273484"/>
                        <a:pt x="349252" y="349252"/>
                      </a:cubicBezTo>
                      <a:cubicBezTo>
                        <a:pt x="156365" y="349252"/>
                        <a:pt x="0" y="192887"/>
                        <a:pt x="0" y="0"/>
                      </a:cubicBez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grpSp>
              <p:nvGrpSpPr>
                <p:cNvPr id="162" name="グループ化 161">
                  <a:extLst>
                    <a:ext uri="{FF2B5EF4-FFF2-40B4-BE49-F238E27FC236}">
                      <a16:creationId xmlns:a16="http://schemas.microsoft.com/office/drawing/2014/main" id="{4704C815-6D04-6BF5-4E82-A3149BCB2A7E}"/>
                    </a:ext>
                  </a:extLst>
                </p:cNvPr>
                <p:cNvGrpSpPr/>
                <p:nvPr/>
              </p:nvGrpSpPr>
              <p:grpSpPr>
                <a:xfrm rot="20700000">
                  <a:off x="4767284" y="1825245"/>
                  <a:ext cx="905484" cy="787778"/>
                  <a:chOff x="4190854" y="4432094"/>
                  <a:chExt cx="1934413" cy="1682955"/>
                </a:xfrm>
              </p:grpSpPr>
              <p:grpSp>
                <p:nvGrpSpPr>
                  <p:cNvPr id="163" name="グループ化 162">
                    <a:extLst>
                      <a:ext uri="{FF2B5EF4-FFF2-40B4-BE49-F238E27FC236}">
                        <a16:creationId xmlns:a16="http://schemas.microsoft.com/office/drawing/2014/main" id="{262AFA85-2D45-BFB7-E0AF-8B936911DB4E}"/>
                      </a:ext>
                    </a:extLst>
                  </p:cNvPr>
                  <p:cNvGrpSpPr/>
                  <p:nvPr/>
                </p:nvGrpSpPr>
                <p:grpSpPr>
                  <a:xfrm>
                    <a:off x="4190854" y="4432094"/>
                    <a:ext cx="1934413" cy="1682955"/>
                    <a:chOff x="3055176" y="4432094"/>
                    <a:chExt cx="1934413" cy="1682955"/>
                  </a:xfrm>
                  <a:solidFill>
                    <a:sysClr val="windowText" lastClr="000000">
                      <a:lumMod val="75000"/>
                      <a:lumOff val="25000"/>
                    </a:sysClr>
                  </a:solidFill>
                </p:grpSpPr>
                <p:sp>
                  <p:nvSpPr>
                    <p:cNvPr id="226" name="円: 塗りつぶしなし 225">
                      <a:extLst>
                        <a:ext uri="{FF2B5EF4-FFF2-40B4-BE49-F238E27FC236}">
                          <a16:creationId xmlns:a16="http://schemas.microsoft.com/office/drawing/2014/main" id="{25E1A88B-BC05-5DBE-E148-92ECF0943F4E}"/>
                        </a:ext>
                      </a:extLst>
                    </p:cNvPr>
                    <p:cNvSpPr/>
                    <p:nvPr/>
                  </p:nvSpPr>
                  <p:spPr>
                    <a:xfrm rot="20595012">
                      <a:off x="3055176" y="4485081"/>
                      <a:ext cx="1237326" cy="1385928"/>
                    </a:xfrm>
                    <a:prstGeom prst="donut">
                      <a:avLst>
                        <a:gd name="adj" fmla="val 5618"/>
                      </a:avLst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grpSp>
                  <p:nvGrpSpPr>
                    <p:cNvPr id="227" name="グループ化 226">
                      <a:extLst>
                        <a:ext uri="{FF2B5EF4-FFF2-40B4-BE49-F238E27FC236}">
                          <a16:creationId xmlns:a16="http://schemas.microsoft.com/office/drawing/2014/main" id="{1356F60F-E7D9-3BFF-FBDE-AF2DFD9697E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3945182" y="4432094"/>
                      <a:ext cx="1044407" cy="1682955"/>
                      <a:chOff x="3945182" y="4432094"/>
                      <a:chExt cx="1044407" cy="1682955"/>
                    </a:xfrm>
                    <a:grpFill/>
                  </p:grpSpPr>
                  <p:sp>
                    <p:nvSpPr>
                      <p:cNvPr id="228" name="四角形: 上の 2 つの角を丸める 227">
                        <a:extLst>
                          <a:ext uri="{FF2B5EF4-FFF2-40B4-BE49-F238E27FC236}">
                            <a16:creationId xmlns:a16="http://schemas.microsoft.com/office/drawing/2014/main" id="{E026417F-73DC-B167-133A-904DCFF2AA1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770296" y="5148084"/>
                        <a:ext cx="151822" cy="764559"/>
                      </a:xfrm>
                      <a:prstGeom prst="round2SameRect">
                        <a:avLst>
                          <a:gd name="adj1" fmla="val 16682"/>
                          <a:gd name="adj2" fmla="val 9773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29" name="四角形: 上の 2 つの角を丸める 228">
                        <a:extLst>
                          <a:ext uri="{FF2B5EF4-FFF2-40B4-BE49-F238E27FC236}">
                            <a16:creationId xmlns:a16="http://schemas.microsoft.com/office/drawing/2014/main" id="{205F3C83-9267-3307-5CB0-9467E235AA1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4674634" y="4896659"/>
                        <a:ext cx="159715" cy="1134243"/>
                      </a:xfrm>
                      <a:prstGeom prst="round2SameRect">
                        <a:avLst>
                          <a:gd name="adj1" fmla="val 16682"/>
                          <a:gd name="adj2" fmla="val 9773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30" name="四角形: 上の 2 つの角を丸める 229">
                        <a:extLst>
                          <a:ext uri="{FF2B5EF4-FFF2-40B4-BE49-F238E27FC236}">
                            <a16:creationId xmlns:a16="http://schemas.microsoft.com/office/drawing/2014/main" id="{2653E276-9911-31D7-B9C7-851D797539D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83831" y="4467225"/>
                        <a:ext cx="752475" cy="1647824"/>
                      </a:xfrm>
                      <a:prstGeom prst="round2SameRect">
                        <a:avLst>
                          <a:gd name="adj1" fmla="val 50000"/>
                          <a:gd name="adj2" fmla="val 0"/>
                        </a:avLst>
                      </a:prstGeom>
                      <a:solidFill>
                        <a:sysClr val="windowText" lastClr="000000"/>
                      </a:solidFill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31" name="四角形: 上の 2 つの角を丸める 230">
                        <a:extLst>
                          <a:ext uri="{FF2B5EF4-FFF2-40B4-BE49-F238E27FC236}">
                            <a16:creationId xmlns:a16="http://schemas.microsoft.com/office/drawing/2014/main" id="{C8EBA977-CA7D-CE90-EEFC-C7E36242323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83831" y="4992920"/>
                        <a:ext cx="871537" cy="134923"/>
                      </a:xfrm>
                      <a:prstGeom prst="round2SameRect">
                        <a:avLst>
                          <a:gd name="adj1" fmla="val 16682"/>
                          <a:gd name="adj2" fmla="val 9773"/>
                        </a:avLst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  <p:sp>
                    <p:nvSpPr>
                      <p:cNvPr id="232" name="フリーフォーム: 図形 231">
                        <a:extLst>
                          <a:ext uri="{FF2B5EF4-FFF2-40B4-BE49-F238E27FC236}">
                            <a16:creationId xmlns:a16="http://schemas.microsoft.com/office/drawing/2014/main" id="{B662F873-B1D6-C090-9791-DB0B58EB623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3945182" y="4432094"/>
                        <a:ext cx="1044407" cy="1682955"/>
                      </a:xfrm>
                      <a:custGeom>
                        <a:avLst/>
                        <a:gdLst>
                          <a:gd name="connsiteX0" fmla="*/ 432534 w 1044407"/>
                          <a:gd name="connsiteY0" fmla="*/ 0 h 1682955"/>
                          <a:gd name="connsiteX1" fmla="*/ 597586 w 1044407"/>
                          <a:gd name="connsiteY1" fmla="*/ 32163 h 1682955"/>
                          <a:gd name="connsiteX2" fmla="*/ 834697 w 1044407"/>
                          <a:gd name="connsiteY2" fmla="*/ 228853 h 1682955"/>
                          <a:gd name="connsiteX3" fmla="*/ 893573 w 1044407"/>
                          <a:gd name="connsiteY3" fmla="*/ 337685 h 1682955"/>
                          <a:gd name="connsiteX4" fmla="*/ 1043879 w 1044407"/>
                          <a:gd name="connsiteY4" fmla="*/ 1004678 h 1682955"/>
                          <a:gd name="connsiteX5" fmla="*/ 961659 w 1044407"/>
                          <a:gd name="connsiteY5" fmla="*/ 1598490 h 1682955"/>
                          <a:gd name="connsiteX6" fmla="*/ 948928 w 1044407"/>
                          <a:gd name="connsiteY6" fmla="*/ 1629325 h 1682955"/>
                          <a:gd name="connsiteX7" fmla="*/ 900584 w 1044407"/>
                          <a:gd name="connsiteY7" fmla="*/ 1598724 h 1682955"/>
                          <a:gd name="connsiteX8" fmla="*/ 918729 w 1044407"/>
                          <a:gd name="connsiteY8" fmla="*/ 1549426 h 1682955"/>
                          <a:gd name="connsiteX9" fmla="*/ 986355 w 1044407"/>
                          <a:gd name="connsiteY9" fmla="*/ 1009840 h 1682955"/>
                          <a:gd name="connsiteX10" fmla="*/ 773899 w 1044407"/>
                          <a:gd name="connsiteY10" fmla="*/ 247725 h 1682955"/>
                          <a:gd name="connsiteX11" fmla="*/ 727716 w 1044407"/>
                          <a:gd name="connsiteY11" fmla="*/ 194879 h 1682955"/>
                          <a:gd name="connsiteX12" fmla="*/ 697643 w 1044407"/>
                          <a:gd name="connsiteY12" fmla="*/ 159520 h 1682955"/>
                          <a:gd name="connsiteX13" fmla="*/ 581088 w 1044407"/>
                          <a:gd name="connsiteY13" fmla="*/ 87586 h 1682955"/>
                          <a:gd name="connsiteX14" fmla="*/ 103979 w 1044407"/>
                          <a:gd name="connsiteY14" fmla="*/ 223361 h 1682955"/>
                          <a:gd name="connsiteX15" fmla="*/ 60812 w 1044407"/>
                          <a:gd name="connsiteY15" fmla="*/ 286886 h 1682955"/>
                          <a:gd name="connsiteX16" fmla="*/ 60812 w 1044407"/>
                          <a:gd name="connsiteY16" fmla="*/ 1677801 h 1682955"/>
                          <a:gd name="connsiteX17" fmla="*/ 55658 w 1044407"/>
                          <a:gd name="connsiteY17" fmla="*/ 1682955 h 1682955"/>
                          <a:gd name="connsiteX18" fmla="*/ 5154 w 1044407"/>
                          <a:gd name="connsiteY18" fmla="*/ 1682955 h 1682955"/>
                          <a:gd name="connsiteX19" fmla="*/ 0 w 1044407"/>
                          <a:gd name="connsiteY19" fmla="*/ 1677801 h 1682955"/>
                          <a:gd name="connsiteX20" fmla="*/ 0 w 1044407"/>
                          <a:gd name="connsiteY20" fmla="*/ 137772 h 1682955"/>
                          <a:gd name="connsiteX21" fmla="*/ 27010 w 1044407"/>
                          <a:gd name="connsiteY21" fmla="*/ 110762 h 1682955"/>
                          <a:gd name="connsiteX22" fmla="*/ 33802 w 1044407"/>
                          <a:gd name="connsiteY22" fmla="*/ 110762 h 1682955"/>
                          <a:gd name="connsiteX23" fmla="*/ 60812 w 1044407"/>
                          <a:gd name="connsiteY23" fmla="*/ 137772 h 1682955"/>
                          <a:gd name="connsiteX24" fmla="*/ 60812 w 1044407"/>
                          <a:gd name="connsiteY24" fmla="*/ 191771 h 1682955"/>
                          <a:gd name="connsiteX25" fmla="*/ 94478 w 1044407"/>
                          <a:gd name="connsiteY25" fmla="*/ 147605 h 1682955"/>
                          <a:gd name="connsiteX26" fmla="*/ 432534 w 1044407"/>
                          <a:gd name="connsiteY26" fmla="*/ 0 h 168295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  <a:cxn ang="0">
                            <a:pos x="connsiteX24" y="connsiteY24"/>
                          </a:cxn>
                          <a:cxn ang="0">
                            <a:pos x="connsiteX25" y="connsiteY25"/>
                          </a:cxn>
                          <a:cxn ang="0">
                            <a:pos x="connsiteX26" y="connsiteY26"/>
                          </a:cxn>
                        </a:cxnLst>
                        <a:rect l="l" t="t" r="r" b="b"/>
                        <a:pathLst>
                          <a:path w="1044407" h="1682955">
                            <a:moveTo>
                              <a:pt x="432534" y="0"/>
                            </a:moveTo>
                            <a:cubicBezTo>
                              <a:pt x="487604" y="91"/>
                              <a:pt x="543320" y="10545"/>
                              <a:pt x="597586" y="32163"/>
                            </a:cubicBezTo>
                            <a:cubicBezTo>
                              <a:pt x="693562" y="70398"/>
                              <a:pt x="775146" y="139771"/>
                              <a:pt x="834697" y="228853"/>
                            </a:cubicBezTo>
                            <a:lnTo>
                              <a:pt x="893573" y="337685"/>
                            </a:lnTo>
                            <a:cubicBezTo>
                              <a:pt x="983329" y="512880"/>
                              <a:pt x="1037990" y="750089"/>
                              <a:pt x="1043879" y="1004678"/>
                            </a:cubicBezTo>
                            <a:cubicBezTo>
                              <a:pt x="1048778" y="1216426"/>
                              <a:pt x="1019495" y="1423859"/>
                              <a:pt x="961659" y="1598490"/>
                            </a:cubicBezTo>
                            <a:lnTo>
                              <a:pt x="948928" y="1629325"/>
                            </a:lnTo>
                            <a:lnTo>
                              <a:pt x="900584" y="1598724"/>
                            </a:lnTo>
                            <a:lnTo>
                              <a:pt x="918729" y="1549426"/>
                            </a:lnTo>
                            <a:cubicBezTo>
                              <a:pt x="966315" y="1389116"/>
                              <a:pt x="990276" y="1201288"/>
                              <a:pt x="986355" y="1009840"/>
                            </a:cubicBezTo>
                            <a:cubicBezTo>
                              <a:pt x="979968" y="697976"/>
                              <a:pt x="900469" y="412799"/>
                              <a:pt x="773899" y="247725"/>
                            </a:cubicBezTo>
                            <a:cubicBezTo>
                              <a:pt x="758783" y="228011"/>
                              <a:pt x="743365" y="210413"/>
                              <a:pt x="727716" y="194879"/>
                            </a:cubicBezTo>
                            <a:lnTo>
                              <a:pt x="697643" y="159520"/>
                            </a:lnTo>
                            <a:cubicBezTo>
                              <a:pt x="662543" y="129441"/>
                              <a:pt x="623413" y="105036"/>
                              <a:pt x="581088" y="87586"/>
                            </a:cubicBezTo>
                            <a:cubicBezTo>
                              <a:pt x="411113" y="17509"/>
                              <a:pt x="224722" y="73491"/>
                              <a:pt x="103979" y="223361"/>
                            </a:cubicBezTo>
                            <a:lnTo>
                              <a:pt x="60812" y="286886"/>
                            </a:lnTo>
                            <a:lnTo>
                              <a:pt x="60812" y="1677801"/>
                            </a:lnTo>
                            <a:cubicBezTo>
                              <a:pt x="60812" y="1680647"/>
                              <a:pt x="58504" y="1682955"/>
                              <a:pt x="55658" y="1682955"/>
                            </a:cubicBezTo>
                            <a:lnTo>
                              <a:pt x="5154" y="1682955"/>
                            </a:lnTo>
                            <a:cubicBezTo>
                              <a:pt x="2308" y="1682955"/>
                              <a:pt x="0" y="1680647"/>
                              <a:pt x="0" y="1677801"/>
                            </a:cubicBezTo>
                            <a:lnTo>
                              <a:pt x="0" y="137772"/>
                            </a:lnTo>
                            <a:cubicBezTo>
                              <a:pt x="0" y="122855"/>
                              <a:pt x="12093" y="110762"/>
                              <a:pt x="27010" y="110762"/>
                            </a:cubicBezTo>
                            <a:lnTo>
                              <a:pt x="33802" y="110762"/>
                            </a:lnTo>
                            <a:cubicBezTo>
                              <a:pt x="48719" y="110762"/>
                              <a:pt x="60812" y="122855"/>
                              <a:pt x="60812" y="137772"/>
                            </a:cubicBezTo>
                            <a:lnTo>
                              <a:pt x="60812" y="191771"/>
                            </a:lnTo>
                            <a:lnTo>
                              <a:pt x="94478" y="147605"/>
                            </a:lnTo>
                            <a:cubicBezTo>
                              <a:pt x="187989" y="52048"/>
                              <a:pt x="308628" y="-205"/>
                              <a:pt x="432534" y="0"/>
                            </a:cubicBezTo>
                            <a:close/>
                          </a:path>
                        </a:pathLst>
                      </a:cu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marL="0" marR="0" lvl="0" indent="0" algn="ctr" defTabSz="4572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游ゴシック" panose="020B0400000000000000" pitchFamily="50" charset="-128"/>
                          <a:cs typeface="+mn-cs"/>
                        </a:endParaRPr>
                      </a:p>
                    </p:txBody>
                  </p:sp>
                </p:grpSp>
              </p:grpSp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CCF86DF6-99FC-A755-D88F-A437D59C934B}"/>
                      </a:ext>
                    </a:extLst>
                  </p:cNvPr>
                  <p:cNvGrpSpPr/>
                  <p:nvPr/>
                </p:nvGrpSpPr>
                <p:grpSpPr>
                  <a:xfrm>
                    <a:off x="5297753" y="4975057"/>
                    <a:ext cx="438994" cy="900565"/>
                    <a:chOff x="1766043" y="4299941"/>
                    <a:chExt cx="640760" cy="1314473"/>
                  </a:xfrm>
                </p:grpSpPr>
                <p:sp>
                  <p:nvSpPr>
                    <p:cNvPr id="165" name="楕円 164">
                      <a:extLst>
                        <a:ext uri="{FF2B5EF4-FFF2-40B4-BE49-F238E27FC236}">
                          <a16:creationId xmlns:a16="http://schemas.microsoft.com/office/drawing/2014/main" id="{B72BC649-AAC1-D79C-7589-90BD678D45CA}"/>
                        </a:ext>
                      </a:extLst>
                    </p:cNvPr>
                    <p:cNvSpPr/>
                    <p:nvPr/>
                  </p:nvSpPr>
                  <p:spPr>
                    <a:xfrm rot="900000">
                      <a:off x="2123317" y="5008997"/>
                      <a:ext cx="223837" cy="111547"/>
                    </a:xfrm>
                    <a:prstGeom prst="ellipse">
                      <a:avLst/>
                    </a:prstGeom>
                    <a:solidFill>
                      <a:sysClr val="window" lastClr="FFFFFF">
                        <a:lumMod val="95000"/>
                      </a:sys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6" name="楕円 165">
                      <a:extLst>
                        <a:ext uri="{FF2B5EF4-FFF2-40B4-BE49-F238E27FC236}">
                          <a16:creationId xmlns:a16="http://schemas.microsoft.com/office/drawing/2014/main" id="{D7F9EB48-EA25-1556-7093-E5E2CC7BBA91}"/>
                        </a:ext>
                      </a:extLst>
                    </p:cNvPr>
                    <p:cNvSpPr/>
                    <p:nvPr/>
                  </p:nvSpPr>
                  <p:spPr>
                    <a:xfrm rot="1800000">
                      <a:off x="2126273" y="5031906"/>
                      <a:ext cx="223837" cy="111547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7" name="四角形: 角を丸くする 166">
                      <a:extLst>
                        <a:ext uri="{FF2B5EF4-FFF2-40B4-BE49-F238E27FC236}">
                          <a16:creationId xmlns:a16="http://schemas.microsoft.com/office/drawing/2014/main" id="{D9C0DC5D-26F6-1516-EFCF-CF583EF666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052853" y="4299941"/>
                      <a:ext cx="45719" cy="714287"/>
                    </a:xfrm>
                    <a:prstGeom prst="roundRect">
                      <a:avLst>
                        <a:gd name="adj" fmla="val 50000"/>
                      </a:avLst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8" name="楕円 325">
                      <a:extLst>
                        <a:ext uri="{FF2B5EF4-FFF2-40B4-BE49-F238E27FC236}">
                          <a16:creationId xmlns:a16="http://schemas.microsoft.com/office/drawing/2014/main" id="{F2285F17-839C-06BE-2FB8-1F7B1E9FDEAA}"/>
                        </a:ext>
                      </a:extLst>
                    </p:cNvPr>
                    <p:cNvSpPr/>
                    <p:nvPr/>
                  </p:nvSpPr>
                  <p:spPr>
                    <a:xfrm flipV="1">
                      <a:off x="1972571" y="4879598"/>
                      <a:ext cx="227704" cy="137260"/>
                    </a:xfrm>
                    <a:custGeom>
                      <a:avLst/>
                      <a:gdLst>
                        <a:gd name="connsiteX0" fmla="*/ 0 w 640760"/>
                        <a:gd name="connsiteY0" fmla="*/ 344711 h 689421"/>
                        <a:gd name="connsiteX1" fmla="*/ 320380 w 640760"/>
                        <a:gd name="connsiteY1" fmla="*/ 0 h 689421"/>
                        <a:gd name="connsiteX2" fmla="*/ 640760 w 640760"/>
                        <a:gd name="connsiteY2" fmla="*/ 344711 h 689421"/>
                        <a:gd name="connsiteX3" fmla="*/ 320380 w 640760"/>
                        <a:gd name="connsiteY3" fmla="*/ 689422 h 689421"/>
                        <a:gd name="connsiteX4" fmla="*/ 0 w 640760"/>
                        <a:gd name="connsiteY4" fmla="*/ 344711 h 689421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13222"/>
                        <a:gd name="connsiteX1" fmla="*/ 320380 w 640760"/>
                        <a:gd name="connsiteY1" fmla="*/ 0 h 613222"/>
                        <a:gd name="connsiteX2" fmla="*/ 640760 w 640760"/>
                        <a:gd name="connsiteY2" fmla="*/ 344711 h 613222"/>
                        <a:gd name="connsiteX3" fmla="*/ 313236 w 640760"/>
                        <a:gd name="connsiteY3" fmla="*/ 613222 h 613222"/>
                        <a:gd name="connsiteX4" fmla="*/ 0 w 640760"/>
                        <a:gd name="connsiteY4" fmla="*/ 344711 h 613222"/>
                        <a:gd name="connsiteX0" fmla="*/ 0 w 640760"/>
                        <a:gd name="connsiteY0" fmla="*/ 430436 h 698947"/>
                        <a:gd name="connsiteX1" fmla="*/ 320380 w 640760"/>
                        <a:gd name="connsiteY1" fmla="*/ 0 h 698947"/>
                        <a:gd name="connsiteX2" fmla="*/ 640760 w 640760"/>
                        <a:gd name="connsiteY2" fmla="*/ 430436 h 698947"/>
                        <a:gd name="connsiteX3" fmla="*/ 313236 w 640760"/>
                        <a:gd name="connsiteY3" fmla="*/ 698947 h 698947"/>
                        <a:gd name="connsiteX4" fmla="*/ 0 w 640760"/>
                        <a:gd name="connsiteY4" fmla="*/ 430436 h 6989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40760" h="698947">
                          <a:moveTo>
                            <a:pt x="0" y="430436"/>
                          </a:moveTo>
                          <a:cubicBezTo>
                            <a:pt x="0" y="240057"/>
                            <a:pt x="143439" y="0"/>
                            <a:pt x="320380" y="0"/>
                          </a:cubicBezTo>
                          <a:cubicBezTo>
                            <a:pt x="497321" y="0"/>
                            <a:pt x="640760" y="240057"/>
                            <a:pt x="640760" y="430436"/>
                          </a:cubicBezTo>
                          <a:cubicBezTo>
                            <a:pt x="640760" y="620815"/>
                            <a:pt x="490177" y="698947"/>
                            <a:pt x="313236" y="698947"/>
                          </a:cubicBezTo>
                          <a:cubicBezTo>
                            <a:pt x="136295" y="698947"/>
                            <a:pt x="0" y="620815"/>
                            <a:pt x="0" y="430436"/>
                          </a:cubicBezTo>
                          <a:close/>
                        </a:path>
                      </a:pathLst>
                    </a:custGeom>
                    <a:solidFill>
                      <a:srgbClr val="5B9BD5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169" name="楕円 325">
                      <a:extLst>
                        <a:ext uri="{FF2B5EF4-FFF2-40B4-BE49-F238E27FC236}">
                          <a16:creationId xmlns:a16="http://schemas.microsoft.com/office/drawing/2014/main" id="{4EB697E4-D931-1099-4BCE-64E80279E3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766043" y="4994275"/>
                      <a:ext cx="640760" cy="620139"/>
                    </a:xfrm>
                    <a:custGeom>
                      <a:avLst/>
                      <a:gdLst>
                        <a:gd name="connsiteX0" fmla="*/ 0 w 640760"/>
                        <a:gd name="connsiteY0" fmla="*/ 344711 h 689421"/>
                        <a:gd name="connsiteX1" fmla="*/ 320380 w 640760"/>
                        <a:gd name="connsiteY1" fmla="*/ 0 h 689421"/>
                        <a:gd name="connsiteX2" fmla="*/ 640760 w 640760"/>
                        <a:gd name="connsiteY2" fmla="*/ 344711 h 689421"/>
                        <a:gd name="connsiteX3" fmla="*/ 320380 w 640760"/>
                        <a:gd name="connsiteY3" fmla="*/ 689422 h 689421"/>
                        <a:gd name="connsiteX4" fmla="*/ 0 w 640760"/>
                        <a:gd name="connsiteY4" fmla="*/ 344711 h 689421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89422"/>
                        <a:gd name="connsiteX1" fmla="*/ 320380 w 640760"/>
                        <a:gd name="connsiteY1" fmla="*/ 0 h 689422"/>
                        <a:gd name="connsiteX2" fmla="*/ 640760 w 640760"/>
                        <a:gd name="connsiteY2" fmla="*/ 344711 h 689422"/>
                        <a:gd name="connsiteX3" fmla="*/ 320380 w 640760"/>
                        <a:gd name="connsiteY3" fmla="*/ 689422 h 689422"/>
                        <a:gd name="connsiteX4" fmla="*/ 0 w 640760"/>
                        <a:gd name="connsiteY4" fmla="*/ 344711 h 689422"/>
                        <a:gd name="connsiteX0" fmla="*/ 0 w 640760"/>
                        <a:gd name="connsiteY0" fmla="*/ 344711 h 613222"/>
                        <a:gd name="connsiteX1" fmla="*/ 320380 w 640760"/>
                        <a:gd name="connsiteY1" fmla="*/ 0 h 613222"/>
                        <a:gd name="connsiteX2" fmla="*/ 640760 w 640760"/>
                        <a:gd name="connsiteY2" fmla="*/ 344711 h 613222"/>
                        <a:gd name="connsiteX3" fmla="*/ 313236 w 640760"/>
                        <a:gd name="connsiteY3" fmla="*/ 613222 h 613222"/>
                        <a:gd name="connsiteX4" fmla="*/ 0 w 640760"/>
                        <a:gd name="connsiteY4" fmla="*/ 344711 h 613222"/>
                        <a:gd name="connsiteX0" fmla="*/ 0 w 640760"/>
                        <a:gd name="connsiteY0" fmla="*/ 430436 h 698947"/>
                        <a:gd name="connsiteX1" fmla="*/ 320380 w 640760"/>
                        <a:gd name="connsiteY1" fmla="*/ 0 h 698947"/>
                        <a:gd name="connsiteX2" fmla="*/ 640760 w 640760"/>
                        <a:gd name="connsiteY2" fmla="*/ 430436 h 698947"/>
                        <a:gd name="connsiteX3" fmla="*/ 313236 w 640760"/>
                        <a:gd name="connsiteY3" fmla="*/ 698947 h 698947"/>
                        <a:gd name="connsiteX4" fmla="*/ 0 w 640760"/>
                        <a:gd name="connsiteY4" fmla="*/ 430436 h 69894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640760" h="698947">
                          <a:moveTo>
                            <a:pt x="0" y="430436"/>
                          </a:moveTo>
                          <a:cubicBezTo>
                            <a:pt x="0" y="240057"/>
                            <a:pt x="143439" y="0"/>
                            <a:pt x="320380" y="0"/>
                          </a:cubicBezTo>
                          <a:cubicBezTo>
                            <a:pt x="497321" y="0"/>
                            <a:pt x="640760" y="240057"/>
                            <a:pt x="640760" y="430436"/>
                          </a:cubicBezTo>
                          <a:cubicBezTo>
                            <a:pt x="640760" y="620815"/>
                            <a:pt x="490177" y="698947"/>
                            <a:pt x="313236" y="698947"/>
                          </a:cubicBezTo>
                          <a:cubicBezTo>
                            <a:pt x="136295" y="698947"/>
                            <a:pt x="0" y="620815"/>
                            <a:pt x="0" y="430436"/>
                          </a:cubicBezTo>
                          <a:close/>
                        </a:path>
                      </a:pathLst>
                    </a:custGeom>
                    <a:solidFill>
                      <a:srgbClr val="5B9BD5">
                        <a:lumMod val="20000"/>
                        <a:lumOff val="80000"/>
                      </a:srgbClr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  <p:sp>
                  <p:nvSpPr>
                    <p:cNvPr id="225" name="楕円 224">
                      <a:extLst>
                        <a:ext uri="{FF2B5EF4-FFF2-40B4-BE49-F238E27FC236}">
                          <a16:creationId xmlns:a16="http://schemas.microsoft.com/office/drawing/2014/main" id="{B3EB3C13-7803-87C7-B2B0-88FC713F6EE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981200" y="4983419"/>
                      <a:ext cx="223837" cy="45719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4572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游ゴシック" panose="020B0400000000000000" pitchFamily="50" charset="-128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144" name="楕円 325">
                <a:extLst>
                  <a:ext uri="{FF2B5EF4-FFF2-40B4-BE49-F238E27FC236}">
                    <a16:creationId xmlns:a16="http://schemas.microsoft.com/office/drawing/2014/main" id="{581E62A0-33AB-33B8-093E-64E0BC32E092}"/>
                  </a:ext>
                </a:extLst>
              </p:cNvPr>
              <p:cNvSpPr/>
              <p:nvPr/>
            </p:nvSpPr>
            <p:spPr>
              <a:xfrm>
                <a:off x="4501262" y="3337773"/>
                <a:ext cx="198260" cy="163591"/>
              </a:xfrm>
              <a:custGeom>
                <a:avLst/>
                <a:gdLst>
                  <a:gd name="connsiteX0" fmla="*/ 0 w 640760"/>
                  <a:gd name="connsiteY0" fmla="*/ 344711 h 689421"/>
                  <a:gd name="connsiteX1" fmla="*/ 320380 w 640760"/>
                  <a:gd name="connsiteY1" fmla="*/ 0 h 689421"/>
                  <a:gd name="connsiteX2" fmla="*/ 640760 w 640760"/>
                  <a:gd name="connsiteY2" fmla="*/ 344711 h 689421"/>
                  <a:gd name="connsiteX3" fmla="*/ 320380 w 640760"/>
                  <a:gd name="connsiteY3" fmla="*/ 689422 h 689421"/>
                  <a:gd name="connsiteX4" fmla="*/ 0 w 640760"/>
                  <a:gd name="connsiteY4" fmla="*/ 344711 h 689421"/>
                  <a:gd name="connsiteX0" fmla="*/ 0 w 640760"/>
                  <a:gd name="connsiteY0" fmla="*/ 344711 h 689422"/>
                  <a:gd name="connsiteX1" fmla="*/ 320380 w 640760"/>
                  <a:gd name="connsiteY1" fmla="*/ 0 h 689422"/>
                  <a:gd name="connsiteX2" fmla="*/ 640760 w 640760"/>
                  <a:gd name="connsiteY2" fmla="*/ 344711 h 689422"/>
                  <a:gd name="connsiteX3" fmla="*/ 320380 w 640760"/>
                  <a:gd name="connsiteY3" fmla="*/ 689422 h 689422"/>
                  <a:gd name="connsiteX4" fmla="*/ 0 w 640760"/>
                  <a:gd name="connsiteY4" fmla="*/ 344711 h 689422"/>
                  <a:gd name="connsiteX0" fmla="*/ 0 w 640760"/>
                  <a:gd name="connsiteY0" fmla="*/ 344711 h 689422"/>
                  <a:gd name="connsiteX1" fmla="*/ 320380 w 640760"/>
                  <a:gd name="connsiteY1" fmla="*/ 0 h 689422"/>
                  <a:gd name="connsiteX2" fmla="*/ 640760 w 640760"/>
                  <a:gd name="connsiteY2" fmla="*/ 344711 h 689422"/>
                  <a:gd name="connsiteX3" fmla="*/ 320380 w 640760"/>
                  <a:gd name="connsiteY3" fmla="*/ 689422 h 689422"/>
                  <a:gd name="connsiteX4" fmla="*/ 0 w 640760"/>
                  <a:gd name="connsiteY4" fmla="*/ 344711 h 689422"/>
                  <a:gd name="connsiteX0" fmla="*/ 0 w 640760"/>
                  <a:gd name="connsiteY0" fmla="*/ 344711 h 689422"/>
                  <a:gd name="connsiteX1" fmla="*/ 320380 w 640760"/>
                  <a:gd name="connsiteY1" fmla="*/ 0 h 689422"/>
                  <a:gd name="connsiteX2" fmla="*/ 640760 w 640760"/>
                  <a:gd name="connsiteY2" fmla="*/ 344711 h 689422"/>
                  <a:gd name="connsiteX3" fmla="*/ 320380 w 640760"/>
                  <a:gd name="connsiteY3" fmla="*/ 689422 h 689422"/>
                  <a:gd name="connsiteX4" fmla="*/ 0 w 640760"/>
                  <a:gd name="connsiteY4" fmla="*/ 344711 h 689422"/>
                  <a:gd name="connsiteX0" fmla="*/ 0 w 640760"/>
                  <a:gd name="connsiteY0" fmla="*/ 344711 h 613222"/>
                  <a:gd name="connsiteX1" fmla="*/ 320380 w 640760"/>
                  <a:gd name="connsiteY1" fmla="*/ 0 h 613222"/>
                  <a:gd name="connsiteX2" fmla="*/ 640760 w 640760"/>
                  <a:gd name="connsiteY2" fmla="*/ 344711 h 613222"/>
                  <a:gd name="connsiteX3" fmla="*/ 313236 w 640760"/>
                  <a:gd name="connsiteY3" fmla="*/ 613222 h 613222"/>
                  <a:gd name="connsiteX4" fmla="*/ 0 w 640760"/>
                  <a:gd name="connsiteY4" fmla="*/ 344711 h 613222"/>
                  <a:gd name="connsiteX0" fmla="*/ 0 w 640760"/>
                  <a:gd name="connsiteY0" fmla="*/ 430436 h 698947"/>
                  <a:gd name="connsiteX1" fmla="*/ 320380 w 640760"/>
                  <a:gd name="connsiteY1" fmla="*/ 0 h 698947"/>
                  <a:gd name="connsiteX2" fmla="*/ 640760 w 640760"/>
                  <a:gd name="connsiteY2" fmla="*/ 430436 h 698947"/>
                  <a:gd name="connsiteX3" fmla="*/ 313236 w 640760"/>
                  <a:gd name="connsiteY3" fmla="*/ 698947 h 698947"/>
                  <a:gd name="connsiteX4" fmla="*/ 0 w 640760"/>
                  <a:gd name="connsiteY4" fmla="*/ 430436 h 6989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0760" h="698947">
                    <a:moveTo>
                      <a:pt x="0" y="430436"/>
                    </a:moveTo>
                    <a:cubicBezTo>
                      <a:pt x="0" y="240057"/>
                      <a:pt x="143439" y="0"/>
                      <a:pt x="320380" y="0"/>
                    </a:cubicBezTo>
                    <a:cubicBezTo>
                      <a:pt x="497321" y="0"/>
                      <a:pt x="640760" y="240057"/>
                      <a:pt x="640760" y="430436"/>
                    </a:cubicBezTo>
                    <a:cubicBezTo>
                      <a:pt x="640760" y="620815"/>
                      <a:pt x="490177" y="698947"/>
                      <a:pt x="313236" y="698947"/>
                    </a:cubicBezTo>
                    <a:cubicBezTo>
                      <a:pt x="136295" y="698947"/>
                      <a:pt x="0" y="620815"/>
                      <a:pt x="0" y="430436"/>
                    </a:cubicBezTo>
                    <a:close/>
                  </a:path>
                </a:pathLst>
              </a:custGeom>
              <a:pattFill prst="lgConfetti">
                <a:fgClr>
                  <a:sysClr val="window" lastClr="FFFFFF">
                    <a:lumMod val="7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1C93B870-3E7D-01DF-EDD1-413E4EBF7DD4}"/>
                </a:ext>
              </a:extLst>
            </p:cNvPr>
            <p:cNvSpPr/>
            <p:nvPr/>
          </p:nvSpPr>
          <p:spPr>
            <a:xfrm rot="10220869">
              <a:off x="4859397" y="2283202"/>
              <a:ext cx="180843" cy="446970"/>
            </a:xfrm>
            <a:custGeom>
              <a:avLst/>
              <a:gdLst>
                <a:gd name="connsiteX0" fmla="*/ 130869 w 180843"/>
                <a:gd name="connsiteY0" fmla="*/ 446970 h 446970"/>
                <a:gd name="connsiteX1" fmla="*/ 0 w 180843"/>
                <a:gd name="connsiteY1" fmla="*/ 446970 h 446970"/>
                <a:gd name="connsiteX2" fmla="*/ 21174 w 180843"/>
                <a:gd name="connsiteY2" fmla="*/ 86048 h 446970"/>
                <a:gd name="connsiteX3" fmla="*/ 17170 w 180843"/>
                <a:gd name="connsiteY3" fmla="*/ 83132 h 446970"/>
                <a:gd name="connsiteX4" fmla="*/ 9595 w 180843"/>
                <a:gd name="connsiteY4" fmla="*/ 70994 h 446970"/>
                <a:gd name="connsiteX5" fmla="*/ 45515 w 180843"/>
                <a:gd name="connsiteY5" fmla="*/ 44103 h 446970"/>
                <a:gd name="connsiteX6" fmla="*/ 167657 w 180843"/>
                <a:gd name="connsiteY6" fmla="*/ 534 h 446970"/>
                <a:gd name="connsiteX7" fmla="*/ 180843 w 180843"/>
                <a:gd name="connsiteY7" fmla="*/ 0 h 446970"/>
                <a:gd name="connsiteX8" fmla="*/ 144246 w 180843"/>
                <a:gd name="connsiteY8" fmla="*/ 41983 h 446970"/>
                <a:gd name="connsiteX9" fmla="*/ 118361 w 180843"/>
                <a:gd name="connsiteY9" fmla="*/ 88385 h 446970"/>
                <a:gd name="connsiteX10" fmla="*/ 110132 w 180843"/>
                <a:gd name="connsiteY10" fmla="*/ 93486 h 446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80843" h="446970">
                  <a:moveTo>
                    <a:pt x="130869" y="446970"/>
                  </a:moveTo>
                  <a:lnTo>
                    <a:pt x="0" y="446970"/>
                  </a:lnTo>
                  <a:lnTo>
                    <a:pt x="21174" y="86048"/>
                  </a:lnTo>
                  <a:lnTo>
                    <a:pt x="17170" y="83132"/>
                  </a:lnTo>
                  <a:lnTo>
                    <a:pt x="9595" y="70994"/>
                  </a:lnTo>
                  <a:lnTo>
                    <a:pt x="45515" y="44103"/>
                  </a:lnTo>
                  <a:cubicBezTo>
                    <a:pt x="81826" y="22091"/>
                    <a:pt x="123034" y="6903"/>
                    <a:pt x="167657" y="534"/>
                  </a:cubicBezTo>
                  <a:lnTo>
                    <a:pt x="180843" y="0"/>
                  </a:lnTo>
                  <a:lnTo>
                    <a:pt x="144246" y="41983"/>
                  </a:lnTo>
                  <a:cubicBezTo>
                    <a:pt x="140734" y="60527"/>
                    <a:pt x="131384" y="76774"/>
                    <a:pt x="118361" y="88385"/>
                  </a:cubicBezTo>
                  <a:lnTo>
                    <a:pt x="110132" y="93486"/>
                  </a:ln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D64B4ADF-0EEB-68C1-25D7-EFB762F9A53C}"/>
                </a:ext>
              </a:extLst>
            </p:cNvPr>
            <p:cNvSpPr/>
            <p:nvPr/>
          </p:nvSpPr>
          <p:spPr>
            <a:xfrm rot="19633505">
              <a:off x="4728061" y="1932462"/>
              <a:ext cx="216836" cy="40824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sp>
        <p:nvSpPr>
          <p:cNvPr id="233" name="矢印: 右 232">
            <a:extLst>
              <a:ext uri="{FF2B5EF4-FFF2-40B4-BE49-F238E27FC236}">
                <a16:creationId xmlns:a16="http://schemas.microsoft.com/office/drawing/2014/main" id="{4CFBD742-846A-F1CB-68CD-A58B25B1C830}"/>
              </a:ext>
            </a:extLst>
          </p:cNvPr>
          <p:cNvSpPr/>
          <p:nvPr/>
        </p:nvSpPr>
        <p:spPr>
          <a:xfrm>
            <a:off x="2582059" y="5009301"/>
            <a:ext cx="770076" cy="513384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4" name="矢印: 右 233">
            <a:extLst>
              <a:ext uri="{FF2B5EF4-FFF2-40B4-BE49-F238E27FC236}">
                <a16:creationId xmlns:a16="http://schemas.microsoft.com/office/drawing/2014/main" id="{9C7BDB7B-5A30-FEB2-D14E-F05FBEDDDD3A}"/>
              </a:ext>
            </a:extLst>
          </p:cNvPr>
          <p:cNvSpPr/>
          <p:nvPr/>
        </p:nvSpPr>
        <p:spPr>
          <a:xfrm>
            <a:off x="5450531" y="5009301"/>
            <a:ext cx="770076" cy="513384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2601C8B7-BAE0-40CD-B365-1AAC53CFB974}"/>
              </a:ext>
            </a:extLst>
          </p:cNvPr>
          <p:cNvSpPr/>
          <p:nvPr/>
        </p:nvSpPr>
        <p:spPr>
          <a:xfrm>
            <a:off x="175565" y="150540"/>
            <a:ext cx="3195922" cy="6707460"/>
          </a:xfrm>
          <a:prstGeom prst="roundRect">
            <a:avLst>
              <a:gd name="adj" fmla="val 0"/>
            </a:avLst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0BD28610-1852-E048-BB47-C6045EFCCC9D}"/>
              </a:ext>
            </a:extLst>
          </p:cNvPr>
          <p:cNvGrpSpPr/>
          <p:nvPr/>
        </p:nvGrpSpPr>
        <p:grpSpPr>
          <a:xfrm>
            <a:off x="411115" y="2061472"/>
            <a:ext cx="2844744" cy="2735056"/>
            <a:chOff x="-4169875" y="492489"/>
            <a:chExt cx="2844744" cy="2735056"/>
          </a:xfrm>
        </p:grpSpPr>
        <p:sp>
          <p:nvSpPr>
            <p:cNvPr id="171" name="四角形: 角を丸くする 170">
              <a:extLst>
                <a:ext uri="{FF2B5EF4-FFF2-40B4-BE49-F238E27FC236}">
                  <a16:creationId xmlns:a16="http://schemas.microsoft.com/office/drawing/2014/main" id="{6FC2D071-C0CD-E92F-8689-E4C75C916E9F}"/>
                </a:ext>
              </a:extLst>
            </p:cNvPr>
            <p:cNvSpPr/>
            <p:nvPr/>
          </p:nvSpPr>
          <p:spPr bwMode="auto">
            <a:xfrm>
              <a:off x="-4169875" y="492489"/>
              <a:ext cx="2735056" cy="2735056"/>
            </a:xfrm>
            <a:prstGeom prst="roundRect">
              <a:avLst>
                <a:gd name="adj" fmla="val 881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2" name="四角形: 角を丸くする 171">
              <a:extLst>
                <a:ext uri="{FF2B5EF4-FFF2-40B4-BE49-F238E27FC236}">
                  <a16:creationId xmlns:a16="http://schemas.microsoft.com/office/drawing/2014/main" id="{ADC6DC39-6E75-1148-DB07-1ACC69DE110A}"/>
                </a:ext>
              </a:extLst>
            </p:cNvPr>
            <p:cNvSpPr/>
            <p:nvPr/>
          </p:nvSpPr>
          <p:spPr bwMode="auto">
            <a:xfrm>
              <a:off x="-3982296" y="680068"/>
              <a:ext cx="2359898" cy="2359898"/>
            </a:xfrm>
            <a:prstGeom prst="roundRect">
              <a:avLst>
                <a:gd name="adj" fmla="val 302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567FEAF9-570F-D914-90D2-E06EAC1C76D3}"/>
                </a:ext>
              </a:extLst>
            </p:cNvPr>
            <p:cNvSpPr/>
            <p:nvPr/>
          </p:nvSpPr>
          <p:spPr bwMode="auto">
            <a:xfrm>
              <a:off x="-4090913" y="571451"/>
              <a:ext cx="2577132" cy="2577132"/>
            </a:xfrm>
            <a:custGeom>
              <a:avLst/>
              <a:gdLst>
                <a:gd name="connsiteX0" fmla="*/ 176212 w 2577132"/>
                <a:gd name="connsiteY0" fmla="*/ 303505 h 2577132"/>
                <a:gd name="connsiteX1" fmla="*/ 176212 w 2577132"/>
                <a:gd name="connsiteY1" fmla="*/ 2333734 h 2577132"/>
                <a:gd name="connsiteX2" fmla="*/ 243398 w 2577132"/>
                <a:gd name="connsiteY2" fmla="*/ 2400920 h 2577132"/>
                <a:gd name="connsiteX3" fmla="*/ 2273627 w 2577132"/>
                <a:gd name="connsiteY3" fmla="*/ 2400920 h 2577132"/>
                <a:gd name="connsiteX4" fmla="*/ 303505 w 2577132"/>
                <a:gd name="connsiteY4" fmla="*/ 176212 h 2577132"/>
                <a:gd name="connsiteX5" fmla="*/ 2400920 w 2577132"/>
                <a:gd name="connsiteY5" fmla="*/ 2273627 h 2577132"/>
                <a:gd name="connsiteX6" fmla="*/ 2400920 w 2577132"/>
                <a:gd name="connsiteY6" fmla="*/ 243398 h 2577132"/>
                <a:gd name="connsiteX7" fmla="*/ 2333734 w 2577132"/>
                <a:gd name="connsiteY7" fmla="*/ 176212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176212" y="303505"/>
                  </a:moveTo>
                  <a:lnTo>
                    <a:pt x="176212" y="2333734"/>
                  </a:lnTo>
                  <a:cubicBezTo>
                    <a:pt x="176212" y="2370840"/>
                    <a:pt x="206292" y="2400920"/>
                    <a:pt x="243398" y="2400920"/>
                  </a:cubicBezTo>
                  <a:lnTo>
                    <a:pt x="2273627" y="2400920"/>
                  </a:lnTo>
                  <a:close/>
                  <a:moveTo>
                    <a:pt x="303505" y="176212"/>
                  </a:moveTo>
                  <a:lnTo>
                    <a:pt x="2400920" y="2273627"/>
                  </a:lnTo>
                  <a:lnTo>
                    <a:pt x="2400920" y="243398"/>
                  </a:lnTo>
                  <a:cubicBezTo>
                    <a:pt x="2400920" y="206292"/>
                    <a:pt x="2370840" y="176212"/>
                    <a:pt x="2333734" y="176212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4" name="フリーフォーム: 図形 173">
              <a:extLst>
                <a:ext uri="{FF2B5EF4-FFF2-40B4-BE49-F238E27FC236}">
                  <a16:creationId xmlns:a16="http://schemas.microsoft.com/office/drawing/2014/main" id="{07CFCAF0-94BB-188C-53B1-B4F1C133E58C}"/>
                </a:ext>
              </a:extLst>
            </p:cNvPr>
            <p:cNvSpPr/>
            <p:nvPr/>
          </p:nvSpPr>
          <p:spPr bwMode="auto">
            <a:xfrm rot="3600000">
              <a:off x="-3167869" y="505660"/>
              <a:ext cx="1368403" cy="2317072"/>
            </a:xfrm>
            <a:custGeom>
              <a:avLst/>
              <a:gdLst>
                <a:gd name="connsiteX0" fmla="*/ 231749 w 1059772"/>
                <a:gd name="connsiteY0" fmla="*/ 1241256 h 1319003"/>
                <a:gd name="connsiteX1" fmla="*/ 175907 w 1059772"/>
                <a:gd name="connsiteY1" fmla="*/ 1201964 h 1319003"/>
                <a:gd name="connsiteX2" fmla="*/ 173033 w 1059772"/>
                <a:gd name="connsiteY2" fmla="*/ 1195732 h 1319003"/>
                <a:gd name="connsiteX3" fmla="*/ 151573 w 1059772"/>
                <a:gd name="connsiteY3" fmla="*/ 1156319 h 1319003"/>
                <a:gd name="connsiteX4" fmla="*/ 75653 w 1059772"/>
                <a:gd name="connsiteY4" fmla="*/ 837558 h 1319003"/>
                <a:gd name="connsiteX5" fmla="*/ 76737 w 1059772"/>
                <a:gd name="connsiteY5" fmla="*/ 798091 h 1319003"/>
                <a:gd name="connsiteX6" fmla="*/ 64179 w 1059772"/>
                <a:gd name="connsiteY6" fmla="*/ 772999 h 1319003"/>
                <a:gd name="connsiteX7" fmla="*/ 24807 w 1059772"/>
                <a:gd name="connsiteY7" fmla="*/ 661975 h 1319003"/>
                <a:gd name="connsiteX8" fmla="*/ 25270 w 1059772"/>
                <a:gd name="connsiteY8" fmla="*/ 319176 h 1319003"/>
                <a:gd name="connsiteX9" fmla="*/ 34629 w 1059772"/>
                <a:gd name="connsiteY9" fmla="*/ 296444 h 1319003"/>
                <a:gd name="connsiteX10" fmla="*/ 13495 w 1059772"/>
                <a:gd name="connsiteY10" fmla="*/ 192959 h 1319003"/>
                <a:gd name="connsiteX11" fmla="*/ 33874 w 1059772"/>
                <a:gd name="connsiteY11" fmla="*/ 163967 h 1319003"/>
                <a:gd name="connsiteX12" fmla="*/ 144406 w 1059772"/>
                <a:gd name="connsiteY12" fmla="*/ 47459 h 1319003"/>
                <a:gd name="connsiteX13" fmla="*/ 211003 w 1059772"/>
                <a:gd name="connsiteY13" fmla="*/ 0 h 1319003"/>
                <a:gd name="connsiteX14" fmla="*/ 418001 w 1059772"/>
                <a:gd name="connsiteY14" fmla="*/ 0 h 1319003"/>
                <a:gd name="connsiteX15" fmla="*/ 377203 w 1059772"/>
                <a:gd name="connsiteY15" fmla="*/ 199776 h 1319003"/>
                <a:gd name="connsiteX16" fmla="*/ 391936 w 1059772"/>
                <a:gd name="connsiteY16" fmla="*/ 201350 h 1319003"/>
                <a:gd name="connsiteX17" fmla="*/ 557350 w 1059772"/>
                <a:gd name="connsiteY17" fmla="*/ 265044 h 1319003"/>
                <a:gd name="connsiteX18" fmla="*/ 560026 w 1059772"/>
                <a:gd name="connsiteY18" fmla="*/ 266860 h 1319003"/>
                <a:gd name="connsiteX19" fmla="*/ 562800 w 1059772"/>
                <a:gd name="connsiteY19" fmla="*/ 266131 h 1319003"/>
                <a:gd name="connsiteX20" fmla="*/ 855642 w 1059772"/>
                <a:gd name="connsiteY20" fmla="*/ 276724 h 1319003"/>
                <a:gd name="connsiteX21" fmla="*/ 855383 w 1059772"/>
                <a:gd name="connsiteY21" fmla="*/ 277624 h 1319003"/>
                <a:gd name="connsiteX22" fmla="*/ 865821 w 1059772"/>
                <a:gd name="connsiteY22" fmla="*/ 280552 h 1319003"/>
                <a:gd name="connsiteX23" fmla="*/ 884762 w 1059772"/>
                <a:gd name="connsiteY23" fmla="*/ 290267 h 1319003"/>
                <a:gd name="connsiteX24" fmla="*/ 915874 w 1059772"/>
                <a:gd name="connsiteY24" fmla="*/ 435609 h 1319003"/>
                <a:gd name="connsiteX25" fmla="*/ 809366 w 1059772"/>
                <a:gd name="connsiteY25" fmla="*/ 482036 h 1319003"/>
                <a:gd name="connsiteX26" fmla="*/ 797403 w 1059772"/>
                <a:gd name="connsiteY26" fmla="*/ 478681 h 1319003"/>
                <a:gd name="connsiteX27" fmla="*/ 797313 w 1059772"/>
                <a:gd name="connsiteY27" fmla="*/ 478990 h 1319003"/>
                <a:gd name="connsiteX28" fmla="*/ 538290 w 1059772"/>
                <a:gd name="connsiteY28" fmla="*/ 493051 h 1319003"/>
                <a:gd name="connsiteX29" fmla="*/ 520853 w 1059772"/>
                <a:gd name="connsiteY29" fmla="*/ 501373 h 1319003"/>
                <a:gd name="connsiteX30" fmla="*/ 532491 w 1059772"/>
                <a:gd name="connsiteY30" fmla="*/ 524655 h 1319003"/>
                <a:gd name="connsiteX31" fmla="*/ 918445 w 1059772"/>
                <a:gd name="connsiteY31" fmla="*/ 747102 h 1319003"/>
                <a:gd name="connsiteX32" fmla="*/ 952321 w 1059772"/>
                <a:gd name="connsiteY32" fmla="*/ 744915 h 1319003"/>
                <a:gd name="connsiteX33" fmla="*/ 957900 w 1059772"/>
                <a:gd name="connsiteY33" fmla="*/ 743711 h 1319003"/>
                <a:gd name="connsiteX34" fmla="*/ 976238 w 1059772"/>
                <a:gd name="connsiteY34" fmla="*/ 743391 h 1319003"/>
                <a:gd name="connsiteX35" fmla="*/ 1059495 w 1059772"/>
                <a:gd name="connsiteY35" fmla="*/ 838207 h 1319003"/>
                <a:gd name="connsiteX36" fmla="*/ 980528 w 1059772"/>
                <a:gd name="connsiteY36" fmla="*/ 918221 h 1319003"/>
                <a:gd name="connsiteX37" fmla="*/ 974021 w 1059772"/>
                <a:gd name="connsiteY37" fmla="*/ 918335 h 1319003"/>
                <a:gd name="connsiteX38" fmla="*/ 974030 w 1059772"/>
                <a:gd name="connsiteY38" fmla="*/ 918421 h 1319003"/>
                <a:gd name="connsiteX39" fmla="*/ 922140 w 1059772"/>
                <a:gd name="connsiteY39" fmla="*/ 921771 h 1319003"/>
                <a:gd name="connsiteX40" fmla="*/ 870840 w 1059772"/>
                <a:gd name="connsiteY40" fmla="*/ 920707 h 1319003"/>
                <a:gd name="connsiteX41" fmla="*/ 620068 w 1059772"/>
                <a:gd name="connsiteY41" fmla="*/ 848255 h 1319003"/>
                <a:gd name="connsiteX42" fmla="*/ 589927 w 1059772"/>
                <a:gd name="connsiteY42" fmla="*/ 829677 h 1319003"/>
                <a:gd name="connsiteX43" fmla="*/ 616709 w 1059772"/>
                <a:gd name="connsiteY43" fmla="*/ 854870 h 1319003"/>
                <a:gd name="connsiteX44" fmla="*/ 887630 w 1059772"/>
                <a:gd name="connsiteY44" fmla="*/ 979551 h 1319003"/>
                <a:gd name="connsiteX45" fmla="*/ 887524 w 1059772"/>
                <a:gd name="connsiteY45" fmla="*/ 980266 h 1319003"/>
                <a:gd name="connsiteX46" fmla="*/ 901527 w 1059772"/>
                <a:gd name="connsiteY46" fmla="*/ 981631 h 1319003"/>
                <a:gd name="connsiteX47" fmla="*/ 979852 w 1059772"/>
                <a:gd name="connsiteY47" fmla="*/ 1074589 h 1319003"/>
                <a:gd name="connsiteX48" fmla="*/ 881757 w 1059772"/>
                <a:gd name="connsiteY48" fmla="*/ 1169473 h 1319003"/>
                <a:gd name="connsiteX49" fmla="*/ 861988 w 1059772"/>
                <a:gd name="connsiteY49" fmla="*/ 1167546 h 1319003"/>
                <a:gd name="connsiteX50" fmla="*/ 857645 w 1059772"/>
                <a:gd name="connsiteY50" fmla="*/ 1166242 h 1319003"/>
                <a:gd name="connsiteX51" fmla="*/ 800804 w 1059772"/>
                <a:gd name="connsiteY51" fmla="*/ 1155368 h 1319003"/>
                <a:gd name="connsiteX52" fmla="*/ 449600 w 1059772"/>
                <a:gd name="connsiteY52" fmla="*/ 957070 h 1319003"/>
                <a:gd name="connsiteX53" fmla="*/ 432966 w 1059772"/>
                <a:gd name="connsiteY53" fmla="*/ 938380 h 1319003"/>
                <a:gd name="connsiteX54" fmla="*/ 442381 w 1059772"/>
                <a:gd name="connsiteY54" fmla="*/ 953343 h 1319003"/>
                <a:gd name="connsiteX55" fmla="*/ 634655 w 1059772"/>
                <a:gd name="connsiteY55" fmla="*/ 1125537 h 1319003"/>
                <a:gd name="connsiteX56" fmla="*/ 671306 w 1059772"/>
                <a:gd name="connsiteY56" fmla="*/ 1143091 h 1319003"/>
                <a:gd name="connsiteX57" fmla="*/ 680029 w 1059772"/>
                <a:gd name="connsiteY57" fmla="*/ 1145898 h 1319003"/>
                <a:gd name="connsiteX58" fmla="*/ 733112 w 1059772"/>
                <a:gd name="connsiteY58" fmla="*/ 1228910 h 1319003"/>
                <a:gd name="connsiteX59" fmla="*/ 646199 w 1059772"/>
                <a:gd name="connsiteY59" fmla="*/ 1319003 h 1319003"/>
                <a:gd name="connsiteX60" fmla="*/ 612368 w 1059772"/>
                <a:gd name="connsiteY60" fmla="*/ 1311923 h 1319003"/>
                <a:gd name="connsiteX61" fmla="*/ 608168 w 1059772"/>
                <a:gd name="connsiteY61" fmla="*/ 1309560 h 1319003"/>
                <a:gd name="connsiteX62" fmla="*/ 550918 w 1059772"/>
                <a:gd name="connsiteY62" fmla="*/ 1282139 h 1319003"/>
                <a:gd name="connsiteX63" fmla="*/ 272929 w 1059772"/>
                <a:gd name="connsiteY63" fmla="*/ 1018008 h 1319003"/>
                <a:gd name="connsiteX64" fmla="*/ 263877 w 1059772"/>
                <a:gd name="connsiteY64" fmla="*/ 1001363 h 1319003"/>
                <a:gd name="connsiteX65" fmla="*/ 260179 w 1059772"/>
                <a:gd name="connsiteY65" fmla="*/ 999627 h 1319003"/>
                <a:gd name="connsiteX66" fmla="*/ 265380 w 1059772"/>
                <a:gd name="connsiteY66" fmla="*/ 1016581 h 1319003"/>
                <a:gd name="connsiteX67" fmla="*/ 294131 w 1059772"/>
                <a:gd name="connsiteY67" fmla="*/ 1085202 h 1319003"/>
                <a:gd name="connsiteX68" fmla="*/ 310035 w 1059772"/>
                <a:gd name="connsiteY68" fmla="*/ 1114410 h 1319003"/>
                <a:gd name="connsiteX69" fmla="*/ 312317 w 1059772"/>
                <a:gd name="connsiteY69" fmla="*/ 1117583 h 1319003"/>
                <a:gd name="connsiteX70" fmla="*/ 323049 w 1059772"/>
                <a:gd name="connsiteY70" fmla="*/ 1148551 h 1319003"/>
                <a:gd name="connsiteX71" fmla="*/ 255745 w 1059772"/>
                <a:gd name="connsiteY71" fmla="*/ 1241597 h 1319003"/>
                <a:gd name="connsiteX72" fmla="*/ 231749 w 1059772"/>
                <a:gd name="connsiteY72" fmla="*/ 1241256 h 1319003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211003 w 1059772"/>
                <a:gd name="connsiteY13" fmla="*/ 264853 h 1583856"/>
                <a:gd name="connsiteX14" fmla="*/ 370172 w 1059772"/>
                <a:gd name="connsiteY14" fmla="*/ 0 h 1583856"/>
                <a:gd name="connsiteX15" fmla="*/ 377203 w 1059772"/>
                <a:gd name="connsiteY15" fmla="*/ 464629 h 1583856"/>
                <a:gd name="connsiteX16" fmla="*/ 391936 w 1059772"/>
                <a:gd name="connsiteY16" fmla="*/ 466203 h 1583856"/>
                <a:gd name="connsiteX17" fmla="*/ 557350 w 1059772"/>
                <a:gd name="connsiteY17" fmla="*/ 529897 h 1583856"/>
                <a:gd name="connsiteX18" fmla="*/ 560026 w 1059772"/>
                <a:gd name="connsiteY18" fmla="*/ 531713 h 1583856"/>
                <a:gd name="connsiteX19" fmla="*/ 562800 w 1059772"/>
                <a:gd name="connsiteY19" fmla="*/ 530984 h 1583856"/>
                <a:gd name="connsiteX20" fmla="*/ 855642 w 1059772"/>
                <a:gd name="connsiteY20" fmla="*/ 541577 h 1583856"/>
                <a:gd name="connsiteX21" fmla="*/ 855383 w 1059772"/>
                <a:gd name="connsiteY21" fmla="*/ 542477 h 1583856"/>
                <a:gd name="connsiteX22" fmla="*/ 865821 w 1059772"/>
                <a:gd name="connsiteY22" fmla="*/ 545405 h 1583856"/>
                <a:gd name="connsiteX23" fmla="*/ 884762 w 1059772"/>
                <a:gd name="connsiteY23" fmla="*/ 555120 h 1583856"/>
                <a:gd name="connsiteX24" fmla="*/ 915874 w 1059772"/>
                <a:gd name="connsiteY24" fmla="*/ 700462 h 1583856"/>
                <a:gd name="connsiteX25" fmla="*/ 809366 w 1059772"/>
                <a:gd name="connsiteY25" fmla="*/ 746889 h 1583856"/>
                <a:gd name="connsiteX26" fmla="*/ 797403 w 1059772"/>
                <a:gd name="connsiteY26" fmla="*/ 743534 h 1583856"/>
                <a:gd name="connsiteX27" fmla="*/ 797313 w 1059772"/>
                <a:gd name="connsiteY27" fmla="*/ 743843 h 1583856"/>
                <a:gd name="connsiteX28" fmla="*/ 538290 w 1059772"/>
                <a:gd name="connsiteY28" fmla="*/ 757904 h 1583856"/>
                <a:gd name="connsiteX29" fmla="*/ 520853 w 1059772"/>
                <a:gd name="connsiteY29" fmla="*/ 766226 h 1583856"/>
                <a:gd name="connsiteX30" fmla="*/ 532491 w 1059772"/>
                <a:gd name="connsiteY30" fmla="*/ 789508 h 1583856"/>
                <a:gd name="connsiteX31" fmla="*/ 918445 w 1059772"/>
                <a:gd name="connsiteY31" fmla="*/ 1011955 h 1583856"/>
                <a:gd name="connsiteX32" fmla="*/ 952321 w 1059772"/>
                <a:gd name="connsiteY32" fmla="*/ 1009768 h 1583856"/>
                <a:gd name="connsiteX33" fmla="*/ 957900 w 1059772"/>
                <a:gd name="connsiteY33" fmla="*/ 1008564 h 1583856"/>
                <a:gd name="connsiteX34" fmla="*/ 976238 w 1059772"/>
                <a:gd name="connsiteY34" fmla="*/ 1008244 h 1583856"/>
                <a:gd name="connsiteX35" fmla="*/ 1059495 w 1059772"/>
                <a:gd name="connsiteY35" fmla="*/ 1103060 h 1583856"/>
                <a:gd name="connsiteX36" fmla="*/ 980528 w 1059772"/>
                <a:gd name="connsiteY36" fmla="*/ 1183074 h 1583856"/>
                <a:gd name="connsiteX37" fmla="*/ 974021 w 1059772"/>
                <a:gd name="connsiteY37" fmla="*/ 1183188 h 1583856"/>
                <a:gd name="connsiteX38" fmla="*/ 974030 w 1059772"/>
                <a:gd name="connsiteY38" fmla="*/ 1183274 h 1583856"/>
                <a:gd name="connsiteX39" fmla="*/ 922140 w 1059772"/>
                <a:gd name="connsiteY39" fmla="*/ 1186624 h 1583856"/>
                <a:gd name="connsiteX40" fmla="*/ 870840 w 1059772"/>
                <a:gd name="connsiteY40" fmla="*/ 1185560 h 1583856"/>
                <a:gd name="connsiteX41" fmla="*/ 620068 w 1059772"/>
                <a:gd name="connsiteY41" fmla="*/ 1113108 h 1583856"/>
                <a:gd name="connsiteX42" fmla="*/ 589927 w 1059772"/>
                <a:gd name="connsiteY42" fmla="*/ 1094530 h 1583856"/>
                <a:gd name="connsiteX43" fmla="*/ 616709 w 1059772"/>
                <a:gd name="connsiteY43" fmla="*/ 1119723 h 1583856"/>
                <a:gd name="connsiteX44" fmla="*/ 887630 w 1059772"/>
                <a:gd name="connsiteY44" fmla="*/ 1244404 h 1583856"/>
                <a:gd name="connsiteX45" fmla="*/ 887524 w 1059772"/>
                <a:gd name="connsiteY45" fmla="*/ 1245119 h 1583856"/>
                <a:gd name="connsiteX46" fmla="*/ 901527 w 1059772"/>
                <a:gd name="connsiteY46" fmla="*/ 1246484 h 1583856"/>
                <a:gd name="connsiteX47" fmla="*/ 979852 w 1059772"/>
                <a:gd name="connsiteY47" fmla="*/ 1339442 h 1583856"/>
                <a:gd name="connsiteX48" fmla="*/ 881757 w 1059772"/>
                <a:gd name="connsiteY48" fmla="*/ 1434326 h 1583856"/>
                <a:gd name="connsiteX49" fmla="*/ 861988 w 1059772"/>
                <a:gd name="connsiteY49" fmla="*/ 1432399 h 1583856"/>
                <a:gd name="connsiteX50" fmla="*/ 857645 w 1059772"/>
                <a:gd name="connsiteY50" fmla="*/ 1431095 h 1583856"/>
                <a:gd name="connsiteX51" fmla="*/ 800804 w 1059772"/>
                <a:gd name="connsiteY51" fmla="*/ 1420221 h 1583856"/>
                <a:gd name="connsiteX52" fmla="*/ 449600 w 1059772"/>
                <a:gd name="connsiteY52" fmla="*/ 1221923 h 1583856"/>
                <a:gd name="connsiteX53" fmla="*/ 432966 w 1059772"/>
                <a:gd name="connsiteY53" fmla="*/ 1203233 h 1583856"/>
                <a:gd name="connsiteX54" fmla="*/ 442381 w 1059772"/>
                <a:gd name="connsiteY54" fmla="*/ 1218196 h 1583856"/>
                <a:gd name="connsiteX55" fmla="*/ 634655 w 1059772"/>
                <a:gd name="connsiteY55" fmla="*/ 1390390 h 1583856"/>
                <a:gd name="connsiteX56" fmla="*/ 671306 w 1059772"/>
                <a:gd name="connsiteY56" fmla="*/ 1407944 h 1583856"/>
                <a:gd name="connsiteX57" fmla="*/ 680029 w 1059772"/>
                <a:gd name="connsiteY57" fmla="*/ 1410751 h 1583856"/>
                <a:gd name="connsiteX58" fmla="*/ 733112 w 1059772"/>
                <a:gd name="connsiteY58" fmla="*/ 1493763 h 1583856"/>
                <a:gd name="connsiteX59" fmla="*/ 646199 w 1059772"/>
                <a:gd name="connsiteY59" fmla="*/ 1583856 h 1583856"/>
                <a:gd name="connsiteX60" fmla="*/ 612368 w 1059772"/>
                <a:gd name="connsiteY60" fmla="*/ 1576776 h 1583856"/>
                <a:gd name="connsiteX61" fmla="*/ 608168 w 1059772"/>
                <a:gd name="connsiteY61" fmla="*/ 1574413 h 1583856"/>
                <a:gd name="connsiteX62" fmla="*/ 550918 w 1059772"/>
                <a:gd name="connsiteY62" fmla="*/ 1546992 h 1583856"/>
                <a:gd name="connsiteX63" fmla="*/ 272929 w 1059772"/>
                <a:gd name="connsiteY63" fmla="*/ 1282861 h 1583856"/>
                <a:gd name="connsiteX64" fmla="*/ 263877 w 1059772"/>
                <a:gd name="connsiteY64" fmla="*/ 1266216 h 1583856"/>
                <a:gd name="connsiteX65" fmla="*/ 260179 w 1059772"/>
                <a:gd name="connsiteY65" fmla="*/ 1264480 h 1583856"/>
                <a:gd name="connsiteX66" fmla="*/ 265380 w 1059772"/>
                <a:gd name="connsiteY66" fmla="*/ 1281434 h 1583856"/>
                <a:gd name="connsiteX67" fmla="*/ 294131 w 1059772"/>
                <a:gd name="connsiteY67" fmla="*/ 1350055 h 1583856"/>
                <a:gd name="connsiteX68" fmla="*/ 310035 w 1059772"/>
                <a:gd name="connsiteY68" fmla="*/ 1379263 h 1583856"/>
                <a:gd name="connsiteX69" fmla="*/ 312317 w 1059772"/>
                <a:gd name="connsiteY69" fmla="*/ 1382436 h 1583856"/>
                <a:gd name="connsiteX70" fmla="*/ 323049 w 1059772"/>
                <a:gd name="connsiteY70" fmla="*/ 1413404 h 1583856"/>
                <a:gd name="connsiteX71" fmla="*/ 255745 w 1059772"/>
                <a:gd name="connsiteY71" fmla="*/ 1506450 h 1583856"/>
                <a:gd name="connsiteX72" fmla="*/ 231749 w 1059772"/>
                <a:gd name="connsiteY72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144406 w 1059772"/>
                <a:gd name="connsiteY12" fmla="*/ 31231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06109 h 1583856"/>
                <a:gd name="connsiteX1" fmla="*/ 175907 w 1059772"/>
                <a:gd name="connsiteY1" fmla="*/ 1466817 h 1583856"/>
                <a:gd name="connsiteX2" fmla="*/ 173033 w 1059772"/>
                <a:gd name="connsiteY2" fmla="*/ 1460585 h 1583856"/>
                <a:gd name="connsiteX3" fmla="*/ 151573 w 1059772"/>
                <a:gd name="connsiteY3" fmla="*/ 1421172 h 1583856"/>
                <a:gd name="connsiteX4" fmla="*/ 75653 w 1059772"/>
                <a:gd name="connsiteY4" fmla="*/ 1102411 h 1583856"/>
                <a:gd name="connsiteX5" fmla="*/ 76737 w 1059772"/>
                <a:gd name="connsiteY5" fmla="*/ 1062944 h 1583856"/>
                <a:gd name="connsiteX6" fmla="*/ 64179 w 1059772"/>
                <a:gd name="connsiteY6" fmla="*/ 1037852 h 1583856"/>
                <a:gd name="connsiteX7" fmla="*/ 24807 w 1059772"/>
                <a:gd name="connsiteY7" fmla="*/ 926828 h 1583856"/>
                <a:gd name="connsiteX8" fmla="*/ 25270 w 1059772"/>
                <a:gd name="connsiteY8" fmla="*/ 584029 h 1583856"/>
                <a:gd name="connsiteX9" fmla="*/ 34629 w 1059772"/>
                <a:gd name="connsiteY9" fmla="*/ 561297 h 1583856"/>
                <a:gd name="connsiteX10" fmla="*/ 13495 w 1059772"/>
                <a:gd name="connsiteY10" fmla="*/ 457812 h 1583856"/>
                <a:gd name="connsiteX11" fmla="*/ 33874 w 1059772"/>
                <a:gd name="connsiteY11" fmla="*/ 428820 h 1583856"/>
                <a:gd name="connsiteX12" fmla="*/ 93894 w 1059772"/>
                <a:gd name="connsiteY12" fmla="*/ 210152 h 1583856"/>
                <a:gd name="connsiteX13" fmla="*/ 370172 w 1059772"/>
                <a:gd name="connsiteY13" fmla="*/ 0 h 1583856"/>
                <a:gd name="connsiteX14" fmla="*/ 377203 w 1059772"/>
                <a:gd name="connsiteY14" fmla="*/ 464629 h 1583856"/>
                <a:gd name="connsiteX15" fmla="*/ 391936 w 1059772"/>
                <a:gd name="connsiteY15" fmla="*/ 466203 h 1583856"/>
                <a:gd name="connsiteX16" fmla="*/ 557350 w 1059772"/>
                <a:gd name="connsiteY16" fmla="*/ 529897 h 1583856"/>
                <a:gd name="connsiteX17" fmla="*/ 560026 w 1059772"/>
                <a:gd name="connsiteY17" fmla="*/ 531713 h 1583856"/>
                <a:gd name="connsiteX18" fmla="*/ 562800 w 1059772"/>
                <a:gd name="connsiteY18" fmla="*/ 530984 h 1583856"/>
                <a:gd name="connsiteX19" fmla="*/ 855642 w 1059772"/>
                <a:gd name="connsiteY19" fmla="*/ 541577 h 1583856"/>
                <a:gd name="connsiteX20" fmla="*/ 855383 w 1059772"/>
                <a:gd name="connsiteY20" fmla="*/ 542477 h 1583856"/>
                <a:gd name="connsiteX21" fmla="*/ 865821 w 1059772"/>
                <a:gd name="connsiteY21" fmla="*/ 545405 h 1583856"/>
                <a:gd name="connsiteX22" fmla="*/ 884762 w 1059772"/>
                <a:gd name="connsiteY22" fmla="*/ 555120 h 1583856"/>
                <a:gd name="connsiteX23" fmla="*/ 915874 w 1059772"/>
                <a:gd name="connsiteY23" fmla="*/ 700462 h 1583856"/>
                <a:gd name="connsiteX24" fmla="*/ 809366 w 1059772"/>
                <a:gd name="connsiteY24" fmla="*/ 746889 h 1583856"/>
                <a:gd name="connsiteX25" fmla="*/ 797403 w 1059772"/>
                <a:gd name="connsiteY25" fmla="*/ 743534 h 1583856"/>
                <a:gd name="connsiteX26" fmla="*/ 797313 w 1059772"/>
                <a:gd name="connsiteY26" fmla="*/ 743843 h 1583856"/>
                <a:gd name="connsiteX27" fmla="*/ 538290 w 1059772"/>
                <a:gd name="connsiteY27" fmla="*/ 757904 h 1583856"/>
                <a:gd name="connsiteX28" fmla="*/ 520853 w 1059772"/>
                <a:gd name="connsiteY28" fmla="*/ 766226 h 1583856"/>
                <a:gd name="connsiteX29" fmla="*/ 532491 w 1059772"/>
                <a:gd name="connsiteY29" fmla="*/ 789508 h 1583856"/>
                <a:gd name="connsiteX30" fmla="*/ 918445 w 1059772"/>
                <a:gd name="connsiteY30" fmla="*/ 1011955 h 1583856"/>
                <a:gd name="connsiteX31" fmla="*/ 952321 w 1059772"/>
                <a:gd name="connsiteY31" fmla="*/ 1009768 h 1583856"/>
                <a:gd name="connsiteX32" fmla="*/ 957900 w 1059772"/>
                <a:gd name="connsiteY32" fmla="*/ 1008564 h 1583856"/>
                <a:gd name="connsiteX33" fmla="*/ 976238 w 1059772"/>
                <a:gd name="connsiteY33" fmla="*/ 1008244 h 1583856"/>
                <a:gd name="connsiteX34" fmla="*/ 1059495 w 1059772"/>
                <a:gd name="connsiteY34" fmla="*/ 1103060 h 1583856"/>
                <a:gd name="connsiteX35" fmla="*/ 980528 w 1059772"/>
                <a:gd name="connsiteY35" fmla="*/ 1183074 h 1583856"/>
                <a:gd name="connsiteX36" fmla="*/ 974021 w 1059772"/>
                <a:gd name="connsiteY36" fmla="*/ 1183188 h 1583856"/>
                <a:gd name="connsiteX37" fmla="*/ 974030 w 1059772"/>
                <a:gd name="connsiteY37" fmla="*/ 1183274 h 1583856"/>
                <a:gd name="connsiteX38" fmla="*/ 922140 w 1059772"/>
                <a:gd name="connsiteY38" fmla="*/ 1186624 h 1583856"/>
                <a:gd name="connsiteX39" fmla="*/ 870840 w 1059772"/>
                <a:gd name="connsiteY39" fmla="*/ 1185560 h 1583856"/>
                <a:gd name="connsiteX40" fmla="*/ 620068 w 1059772"/>
                <a:gd name="connsiteY40" fmla="*/ 1113108 h 1583856"/>
                <a:gd name="connsiteX41" fmla="*/ 589927 w 1059772"/>
                <a:gd name="connsiteY41" fmla="*/ 1094530 h 1583856"/>
                <a:gd name="connsiteX42" fmla="*/ 616709 w 1059772"/>
                <a:gd name="connsiteY42" fmla="*/ 1119723 h 1583856"/>
                <a:gd name="connsiteX43" fmla="*/ 887630 w 1059772"/>
                <a:gd name="connsiteY43" fmla="*/ 1244404 h 1583856"/>
                <a:gd name="connsiteX44" fmla="*/ 887524 w 1059772"/>
                <a:gd name="connsiteY44" fmla="*/ 1245119 h 1583856"/>
                <a:gd name="connsiteX45" fmla="*/ 901527 w 1059772"/>
                <a:gd name="connsiteY45" fmla="*/ 1246484 h 1583856"/>
                <a:gd name="connsiteX46" fmla="*/ 979852 w 1059772"/>
                <a:gd name="connsiteY46" fmla="*/ 1339442 h 1583856"/>
                <a:gd name="connsiteX47" fmla="*/ 881757 w 1059772"/>
                <a:gd name="connsiteY47" fmla="*/ 1434326 h 1583856"/>
                <a:gd name="connsiteX48" fmla="*/ 861988 w 1059772"/>
                <a:gd name="connsiteY48" fmla="*/ 1432399 h 1583856"/>
                <a:gd name="connsiteX49" fmla="*/ 857645 w 1059772"/>
                <a:gd name="connsiteY49" fmla="*/ 1431095 h 1583856"/>
                <a:gd name="connsiteX50" fmla="*/ 800804 w 1059772"/>
                <a:gd name="connsiteY50" fmla="*/ 1420221 h 1583856"/>
                <a:gd name="connsiteX51" fmla="*/ 449600 w 1059772"/>
                <a:gd name="connsiteY51" fmla="*/ 1221923 h 1583856"/>
                <a:gd name="connsiteX52" fmla="*/ 432966 w 1059772"/>
                <a:gd name="connsiteY52" fmla="*/ 1203233 h 1583856"/>
                <a:gd name="connsiteX53" fmla="*/ 442381 w 1059772"/>
                <a:gd name="connsiteY53" fmla="*/ 1218196 h 1583856"/>
                <a:gd name="connsiteX54" fmla="*/ 634655 w 1059772"/>
                <a:gd name="connsiteY54" fmla="*/ 1390390 h 1583856"/>
                <a:gd name="connsiteX55" fmla="*/ 671306 w 1059772"/>
                <a:gd name="connsiteY55" fmla="*/ 1407944 h 1583856"/>
                <a:gd name="connsiteX56" fmla="*/ 680029 w 1059772"/>
                <a:gd name="connsiteY56" fmla="*/ 1410751 h 1583856"/>
                <a:gd name="connsiteX57" fmla="*/ 733112 w 1059772"/>
                <a:gd name="connsiteY57" fmla="*/ 1493763 h 1583856"/>
                <a:gd name="connsiteX58" fmla="*/ 646199 w 1059772"/>
                <a:gd name="connsiteY58" fmla="*/ 1583856 h 1583856"/>
                <a:gd name="connsiteX59" fmla="*/ 612368 w 1059772"/>
                <a:gd name="connsiteY59" fmla="*/ 1576776 h 1583856"/>
                <a:gd name="connsiteX60" fmla="*/ 608168 w 1059772"/>
                <a:gd name="connsiteY60" fmla="*/ 1574413 h 1583856"/>
                <a:gd name="connsiteX61" fmla="*/ 550918 w 1059772"/>
                <a:gd name="connsiteY61" fmla="*/ 1546992 h 1583856"/>
                <a:gd name="connsiteX62" fmla="*/ 272929 w 1059772"/>
                <a:gd name="connsiteY62" fmla="*/ 1282861 h 1583856"/>
                <a:gd name="connsiteX63" fmla="*/ 263877 w 1059772"/>
                <a:gd name="connsiteY63" fmla="*/ 1266216 h 1583856"/>
                <a:gd name="connsiteX64" fmla="*/ 260179 w 1059772"/>
                <a:gd name="connsiteY64" fmla="*/ 1264480 h 1583856"/>
                <a:gd name="connsiteX65" fmla="*/ 265380 w 1059772"/>
                <a:gd name="connsiteY65" fmla="*/ 1281434 h 1583856"/>
                <a:gd name="connsiteX66" fmla="*/ 294131 w 1059772"/>
                <a:gd name="connsiteY66" fmla="*/ 1350055 h 1583856"/>
                <a:gd name="connsiteX67" fmla="*/ 310035 w 1059772"/>
                <a:gd name="connsiteY67" fmla="*/ 1379263 h 1583856"/>
                <a:gd name="connsiteX68" fmla="*/ 312317 w 1059772"/>
                <a:gd name="connsiteY68" fmla="*/ 1382436 h 1583856"/>
                <a:gd name="connsiteX69" fmla="*/ 323049 w 1059772"/>
                <a:gd name="connsiteY69" fmla="*/ 1413404 h 1583856"/>
                <a:gd name="connsiteX70" fmla="*/ 255745 w 1059772"/>
                <a:gd name="connsiteY70" fmla="*/ 1506450 h 1583856"/>
                <a:gd name="connsiteX71" fmla="*/ 231749 w 1059772"/>
                <a:gd name="connsiteY71" fmla="*/ 1506109 h 1583856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13495 w 1059772"/>
                <a:gd name="connsiteY10" fmla="*/ 517570 h 1643614"/>
                <a:gd name="connsiteX11" fmla="*/ 33874 w 1059772"/>
                <a:gd name="connsiteY11" fmla="*/ 488578 h 1643614"/>
                <a:gd name="connsiteX12" fmla="*/ 93894 w 1059772"/>
                <a:gd name="connsiteY12" fmla="*/ 269910 h 1643614"/>
                <a:gd name="connsiteX13" fmla="*/ 377298 w 1059772"/>
                <a:gd name="connsiteY13" fmla="*/ 0 h 1643614"/>
                <a:gd name="connsiteX14" fmla="*/ 377203 w 1059772"/>
                <a:gd name="connsiteY14" fmla="*/ 524387 h 1643614"/>
                <a:gd name="connsiteX15" fmla="*/ 391936 w 1059772"/>
                <a:gd name="connsiteY15" fmla="*/ 525961 h 1643614"/>
                <a:gd name="connsiteX16" fmla="*/ 557350 w 1059772"/>
                <a:gd name="connsiteY16" fmla="*/ 589655 h 1643614"/>
                <a:gd name="connsiteX17" fmla="*/ 560026 w 1059772"/>
                <a:gd name="connsiteY17" fmla="*/ 591471 h 1643614"/>
                <a:gd name="connsiteX18" fmla="*/ 562800 w 1059772"/>
                <a:gd name="connsiteY18" fmla="*/ 590742 h 1643614"/>
                <a:gd name="connsiteX19" fmla="*/ 855642 w 1059772"/>
                <a:gd name="connsiteY19" fmla="*/ 601335 h 1643614"/>
                <a:gd name="connsiteX20" fmla="*/ 855383 w 1059772"/>
                <a:gd name="connsiteY20" fmla="*/ 602235 h 1643614"/>
                <a:gd name="connsiteX21" fmla="*/ 865821 w 1059772"/>
                <a:gd name="connsiteY21" fmla="*/ 605163 h 1643614"/>
                <a:gd name="connsiteX22" fmla="*/ 884762 w 1059772"/>
                <a:gd name="connsiteY22" fmla="*/ 614878 h 1643614"/>
                <a:gd name="connsiteX23" fmla="*/ 915874 w 1059772"/>
                <a:gd name="connsiteY23" fmla="*/ 760220 h 1643614"/>
                <a:gd name="connsiteX24" fmla="*/ 809366 w 1059772"/>
                <a:gd name="connsiteY24" fmla="*/ 806647 h 1643614"/>
                <a:gd name="connsiteX25" fmla="*/ 797403 w 1059772"/>
                <a:gd name="connsiteY25" fmla="*/ 803292 h 1643614"/>
                <a:gd name="connsiteX26" fmla="*/ 797313 w 1059772"/>
                <a:gd name="connsiteY26" fmla="*/ 803601 h 1643614"/>
                <a:gd name="connsiteX27" fmla="*/ 538290 w 1059772"/>
                <a:gd name="connsiteY27" fmla="*/ 817662 h 1643614"/>
                <a:gd name="connsiteX28" fmla="*/ 520853 w 1059772"/>
                <a:gd name="connsiteY28" fmla="*/ 825984 h 1643614"/>
                <a:gd name="connsiteX29" fmla="*/ 532491 w 1059772"/>
                <a:gd name="connsiteY29" fmla="*/ 849266 h 1643614"/>
                <a:gd name="connsiteX30" fmla="*/ 918445 w 1059772"/>
                <a:gd name="connsiteY30" fmla="*/ 1071713 h 1643614"/>
                <a:gd name="connsiteX31" fmla="*/ 952321 w 1059772"/>
                <a:gd name="connsiteY31" fmla="*/ 1069526 h 1643614"/>
                <a:gd name="connsiteX32" fmla="*/ 957900 w 1059772"/>
                <a:gd name="connsiteY32" fmla="*/ 1068322 h 1643614"/>
                <a:gd name="connsiteX33" fmla="*/ 976238 w 1059772"/>
                <a:gd name="connsiteY33" fmla="*/ 1068002 h 1643614"/>
                <a:gd name="connsiteX34" fmla="*/ 1059495 w 1059772"/>
                <a:gd name="connsiteY34" fmla="*/ 1162818 h 1643614"/>
                <a:gd name="connsiteX35" fmla="*/ 980528 w 1059772"/>
                <a:gd name="connsiteY35" fmla="*/ 1242832 h 1643614"/>
                <a:gd name="connsiteX36" fmla="*/ 974021 w 1059772"/>
                <a:gd name="connsiteY36" fmla="*/ 1242946 h 1643614"/>
                <a:gd name="connsiteX37" fmla="*/ 974030 w 1059772"/>
                <a:gd name="connsiteY37" fmla="*/ 1243032 h 1643614"/>
                <a:gd name="connsiteX38" fmla="*/ 922140 w 1059772"/>
                <a:gd name="connsiteY38" fmla="*/ 1246382 h 1643614"/>
                <a:gd name="connsiteX39" fmla="*/ 870840 w 1059772"/>
                <a:gd name="connsiteY39" fmla="*/ 1245318 h 1643614"/>
                <a:gd name="connsiteX40" fmla="*/ 620068 w 1059772"/>
                <a:gd name="connsiteY40" fmla="*/ 1172866 h 1643614"/>
                <a:gd name="connsiteX41" fmla="*/ 589927 w 1059772"/>
                <a:gd name="connsiteY41" fmla="*/ 1154288 h 1643614"/>
                <a:gd name="connsiteX42" fmla="*/ 616709 w 1059772"/>
                <a:gd name="connsiteY42" fmla="*/ 1179481 h 1643614"/>
                <a:gd name="connsiteX43" fmla="*/ 887630 w 1059772"/>
                <a:gd name="connsiteY43" fmla="*/ 1304162 h 1643614"/>
                <a:gd name="connsiteX44" fmla="*/ 887524 w 1059772"/>
                <a:gd name="connsiteY44" fmla="*/ 1304877 h 1643614"/>
                <a:gd name="connsiteX45" fmla="*/ 901527 w 1059772"/>
                <a:gd name="connsiteY45" fmla="*/ 1306242 h 1643614"/>
                <a:gd name="connsiteX46" fmla="*/ 979852 w 1059772"/>
                <a:gd name="connsiteY46" fmla="*/ 1399200 h 1643614"/>
                <a:gd name="connsiteX47" fmla="*/ 881757 w 1059772"/>
                <a:gd name="connsiteY47" fmla="*/ 1494084 h 1643614"/>
                <a:gd name="connsiteX48" fmla="*/ 861988 w 1059772"/>
                <a:gd name="connsiteY48" fmla="*/ 1492157 h 1643614"/>
                <a:gd name="connsiteX49" fmla="*/ 857645 w 1059772"/>
                <a:gd name="connsiteY49" fmla="*/ 1490853 h 1643614"/>
                <a:gd name="connsiteX50" fmla="*/ 800804 w 1059772"/>
                <a:gd name="connsiteY50" fmla="*/ 1479979 h 1643614"/>
                <a:gd name="connsiteX51" fmla="*/ 449600 w 1059772"/>
                <a:gd name="connsiteY51" fmla="*/ 1281681 h 1643614"/>
                <a:gd name="connsiteX52" fmla="*/ 432966 w 1059772"/>
                <a:gd name="connsiteY52" fmla="*/ 1262991 h 1643614"/>
                <a:gd name="connsiteX53" fmla="*/ 442381 w 1059772"/>
                <a:gd name="connsiteY53" fmla="*/ 1277954 h 1643614"/>
                <a:gd name="connsiteX54" fmla="*/ 634655 w 1059772"/>
                <a:gd name="connsiteY54" fmla="*/ 1450148 h 1643614"/>
                <a:gd name="connsiteX55" fmla="*/ 671306 w 1059772"/>
                <a:gd name="connsiteY55" fmla="*/ 1467702 h 1643614"/>
                <a:gd name="connsiteX56" fmla="*/ 680029 w 1059772"/>
                <a:gd name="connsiteY56" fmla="*/ 1470509 h 1643614"/>
                <a:gd name="connsiteX57" fmla="*/ 733112 w 1059772"/>
                <a:gd name="connsiteY57" fmla="*/ 1553521 h 1643614"/>
                <a:gd name="connsiteX58" fmla="*/ 646199 w 1059772"/>
                <a:gd name="connsiteY58" fmla="*/ 1643614 h 1643614"/>
                <a:gd name="connsiteX59" fmla="*/ 612368 w 1059772"/>
                <a:gd name="connsiteY59" fmla="*/ 1636534 h 1643614"/>
                <a:gd name="connsiteX60" fmla="*/ 608168 w 1059772"/>
                <a:gd name="connsiteY60" fmla="*/ 1634171 h 1643614"/>
                <a:gd name="connsiteX61" fmla="*/ 550918 w 1059772"/>
                <a:gd name="connsiteY61" fmla="*/ 1606750 h 1643614"/>
                <a:gd name="connsiteX62" fmla="*/ 272929 w 1059772"/>
                <a:gd name="connsiteY62" fmla="*/ 1342619 h 1643614"/>
                <a:gd name="connsiteX63" fmla="*/ 263877 w 1059772"/>
                <a:gd name="connsiteY63" fmla="*/ 1325974 h 1643614"/>
                <a:gd name="connsiteX64" fmla="*/ 260179 w 1059772"/>
                <a:gd name="connsiteY64" fmla="*/ 1324238 h 1643614"/>
                <a:gd name="connsiteX65" fmla="*/ 265380 w 1059772"/>
                <a:gd name="connsiteY65" fmla="*/ 1341192 h 1643614"/>
                <a:gd name="connsiteX66" fmla="*/ 294131 w 1059772"/>
                <a:gd name="connsiteY66" fmla="*/ 1409813 h 1643614"/>
                <a:gd name="connsiteX67" fmla="*/ 310035 w 1059772"/>
                <a:gd name="connsiteY67" fmla="*/ 1439021 h 1643614"/>
                <a:gd name="connsiteX68" fmla="*/ 312317 w 1059772"/>
                <a:gd name="connsiteY68" fmla="*/ 1442194 h 1643614"/>
                <a:gd name="connsiteX69" fmla="*/ 323049 w 1059772"/>
                <a:gd name="connsiteY69" fmla="*/ 1473162 h 1643614"/>
                <a:gd name="connsiteX70" fmla="*/ 255745 w 1059772"/>
                <a:gd name="connsiteY70" fmla="*/ 1566208 h 1643614"/>
                <a:gd name="connsiteX71" fmla="*/ 231749 w 1059772"/>
                <a:gd name="connsiteY71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33874 w 1059772"/>
                <a:gd name="connsiteY10" fmla="*/ 488578 h 1643614"/>
                <a:gd name="connsiteX11" fmla="*/ 93894 w 1059772"/>
                <a:gd name="connsiteY11" fmla="*/ 269910 h 1643614"/>
                <a:gd name="connsiteX12" fmla="*/ 377298 w 1059772"/>
                <a:gd name="connsiteY12" fmla="*/ 0 h 1643614"/>
                <a:gd name="connsiteX13" fmla="*/ 377203 w 1059772"/>
                <a:gd name="connsiteY13" fmla="*/ 524387 h 1643614"/>
                <a:gd name="connsiteX14" fmla="*/ 391936 w 1059772"/>
                <a:gd name="connsiteY14" fmla="*/ 525961 h 1643614"/>
                <a:gd name="connsiteX15" fmla="*/ 557350 w 1059772"/>
                <a:gd name="connsiteY15" fmla="*/ 589655 h 1643614"/>
                <a:gd name="connsiteX16" fmla="*/ 560026 w 1059772"/>
                <a:gd name="connsiteY16" fmla="*/ 591471 h 1643614"/>
                <a:gd name="connsiteX17" fmla="*/ 562800 w 1059772"/>
                <a:gd name="connsiteY17" fmla="*/ 590742 h 1643614"/>
                <a:gd name="connsiteX18" fmla="*/ 855642 w 1059772"/>
                <a:gd name="connsiteY18" fmla="*/ 601335 h 1643614"/>
                <a:gd name="connsiteX19" fmla="*/ 855383 w 1059772"/>
                <a:gd name="connsiteY19" fmla="*/ 602235 h 1643614"/>
                <a:gd name="connsiteX20" fmla="*/ 865821 w 1059772"/>
                <a:gd name="connsiteY20" fmla="*/ 605163 h 1643614"/>
                <a:gd name="connsiteX21" fmla="*/ 884762 w 1059772"/>
                <a:gd name="connsiteY21" fmla="*/ 614878 h 1643614"/>
                <a:gd name="connsiteX22" fmla="*/ 915874 w 1059772"/>
                <a:gd name="connsiteY22" fmla="*/ 760220 h 1643614"/>
                <a:gd name="connsiteX23" fmla="*/ 809366 w 1059772"/>
                <a:gd name="connsiteY23" fmla="*/ 806647 h 1643614"/>
                <a:gd name="connsiteX24" fmla="*/ 797403 w 1059772"/>
                <a:gd name="connsiteY24" fmla="*/ 803292 h 1643614"/>
                <a:gd name="connsiteX25" fmla="*/ 797313 w 1059772"/>
                <a:gd name="connsiteY25" fmla="*/ 803601 h 1643614"/>
                <a:gd name="connsiteX26" fmla="*/ 538290 w 1059772"/>
                <a:gd name="connsiteY26" fmla="*/ 817662 h 1643614"/>
                <a:gd name="connsiteX27" fmla="*/ 520853 w 1059772"/>
                <a:gd name="connsiteY27" fmla="*/ 825984 h 1643614"/>
                <a:gd name="connsiteX28" fmla="*/ 532491 w 1059772"/>
                <a:gd name="connsiteY28" fmla="*/ 849266 h 1643614"/>
                <a:gd name="connsiteX29" fmla="*/ 918445 w 1059772"/>
                <a:gd name="connsiteY29" fmla="*/ 1071713 h 1643614"/>
                <a:gd name="connsiteX30" fmla="*/ 952321 w 1059772"/>
                <a:gd name="connsiteY30" fmla="*/ 1069526 h 1643614"/>
                <a:gd name="connsiteX31" fmla="*/ 957900 w 1059772"/>
                <a:gd name="connsiteY31" fmla="*/ 1068322 h 1643614"/>
                <a:gd name="connsiteX32" fmla="*/ 976238 w 1059772"/>
                <a:gd name="connsiteY32" fmla="*/ 1068002 h 1643614"/>
                <a:gd name="connsiteX33" fmla="*/ 1059495 w 1059772"/>
                <a:gd name="connsiteY33" fmla="*/ 1162818 h 1643614"/>
                <a:gd name="connsiteX34" fmla="*/ 980528 w 1059772"/>
                <a:gd name="connsiteY34" fmla="*/ 1242832 h 1643614"/>
                <a:gd name="connsiteX35" fmla="*/ 974021 w 1059772"/>
                <a:gd name="connsiteY35" fmla="*/ 1242946 h 1643614"/>
                <a:gd name="connsiteX36" fmla="*/ 974030 w 1059772"/>
                <a:gd name="connsiteY36" fmla="*/ 1243032 h 1643614"/>
                <a:gd name="connsiteX37" fmla="*/ 922140 w 1059772"/>
                <a:gd name="connsiteY37" fmla="*/ 1246382 h 1643614"/>
                <a:gd name="connsiteX38" fmla="*/ 870840 w 1059772"/>
                <a:gd name="connsiteY38" fmla="*/ 1245318 h 1643614"/>
                <a:gd name="connsiteX39" fmla="*/ 620068 w 1059772"/>
                <a:gd name="connsiteY39" fmla="*/ 1172866 h 1643614"/>
                <a:gd name="connsiteX40" fmla="*/ 589927 w 1059772"/>
                <a:gd name="connsiteY40" fmla="*/ 1154288 h 1643614"/>
                <a:gd name="connsiteX41" fmla="*/ 616709 w 1059772"/>
                <a:gd name="connsiteY41" fmla="*/ 1179481 h 1643614"/>
                <a:gd name="connsiteX42" fmla="*/ 887630 w 1059772"/>
                <a:gd name="connsiteY42" fmla="*/ 1304162 h 1643614"/>
                <a:gd name="connsiteX43" fmla="*/ 887524 w 1059772"/>
                <a:gd name="connsiteY43" fmla="*/ 1304877 h 1643614"/>
                <a:gd name="connsiteX44" fmla="*/ 901527 w 1059772"/>
                <a:gd name="connsiteY44" fmla="*/ 1306242 h 1643614"/>
                <a:gd name="connsiteX45" fmla="*/ 979852 w 1059772"/>
                <a:gd name="connsiteY45" fmla="*/ 1399200 h 1643614"/>
                <a:gd name="connsiteX46" fmla="*/ 881757 w 1059772"/>
                <a:gd name="connsiteY46" fmla="*/ 1494084 h 1643614"/>
                <a:gd name="connsiteX47" fmla="*/ 861988 w 1059772"/>
                <a:gd name="connsiteY47" fmla="*/ 1492157 h 1643614"/>
                <a:gd name="connsiteX48" fmla="*/ 857645 w 1059772"/>
                <a:gd name="connsiteY48" fmla="*/ 1490853 h 1643614"/>
                <a:gd name="connsiteX49" fmla="*/ 800804 w 1059772"/>
                <a:gd name="connsiteY49" fmla="*/ 1479979 h 1643614"/>
                <a:gd name="connsiteX50" fmla="*/ 449600 w 1059772"/>
                <a:gd name="connsiteY50" fmla="*/ 1281681 h 1643614"/>
                <a:gd name="connsiteX51" fmla="*/ 432966 w 1059772"/>
                <a:gd name="connsiteY51" fmla="*/ 1262991 h 1643614"/>
                <a:gd name="connsiteX52" fmla="*/ 442381 w 1059772"/>
                <a:gd name="connsiteY52" fmla="*/ 1277954 h 1643614"/>
                <a:gd name="connsiteX53" fmla="*/ 634655 w 1059772"/>
                <a:gd name="connsiteY53" fmla="*/ 1450148 h 1643614"/>
                <a:gd name="connsiteX54" fmla="*/ 671306 w 1059772"/>
                <a:gd name="connsiteY54" fmla="*/ 1467702 h 1643614"/>
                <a:gd name="connsiteX55" fmla="*/ 680029 w 1059772"/>
                <a:gd name="connsiteY55" fmla="*/ 1470509 h 1643614"/>
                <a:gd name="connsiteX56" fmla="*/ 733112 w 1059772"/>
                <a:gd name="connsiteY56" fmla="*/ 1553521 h 1643614"/>
                <a:gd name="connsiteX57" fmla="*/ 646199 w 1059772"/>
                <a:gd name="connsiteY57" fmla="*/ 1643614 h 1643614"/>
                <a:gd name="connsiteX58" fmla="*/ 612368 w 1059772"/>
                <a:gd name="connsiteY58" fmla="*/ 1636534 h 1643614"/>
                <a:gd name="connsiteX59" fmla="*/ 608168 w 1059772"/>
                <a:gd name="connsiteY59" fmla="*/ 1634171 h 1643614"/>
                <a:gd name="connsiteX60" fmla="*/ 550918 w 1059772"/>
                <a:gd name="connsiteY60" fmla="*/ 1606750 h 1643614"/>
                <a:gd name="connsiteX61" fmla="*/ 272929 w 1059772"/>
                <a:gd name="connsiteY61" fmla="*/ 1342619 h 1643614"/>
                <a:gd name="connsiteX62" fmla="*/ 263877 w 1059772"/>
                <a:gd name="connsiteY62" fmla="*/ 1325974 h 1643614"/>
                <a:gd name="connsiteX63" fmla="*/ 260179 w 1059772"/>
                <a:gd name="connsiteY63" fmla="*/ 1324238 h 1643614"/>
                <a:gd name="connsiteX64" fmla="*/ 265380 w 1059772"/>
                <a:gd name="connsiteY64" fmla="*/ 1341192 h 1643614"/>
                <a:gd name="connsiteX65" fmla="*/ 294131 w 1059772"/>
                <a:gd name="connsiteY65" fmla="*/ 1409813 h 1643614"/>
                <a:gd name="connsiteX66" fmla="*/ 310035 w 1059772"/>
                <a:gd name="connsiteY66" fmla="*/ 1439021 h 1643614"/>
                <a:gd name="connsiteX67" fmla="*/ 312317 w 1059772"/>
                <a:gd name="connsiteY67" fmla="*/ 1442194 h 1643614"/>
                <a:gd name="connsiteX68" fmla="*/ 323049 w 1059772"/>
                <a:gd name="connsiteY68" fmla="*/ 1473162 h 1643614"/>
                <a:gd name="connsiteX69" fmla="*/ 255745 w 1059772"/>
                <a:gd name="connsiteY69" fmla="*/ 1566208 h 1643614"/>
                <a:gd name="connsiteX70" fmla="*/ 231749 w 1059772"/>
                <a:gd name="connsiteY70" fmla="*/ 1565867 h 1643614"/>
                <a:gd name="connsiteX0" fmla="*/ 231749 w 1059772"/>
                <a:gd name="connsiteY0" fmla="*/ 1565867 h 1643614"/>
                <a:gd name="connsiteX1" fmla="*/ 175907 w 1059772"/>
                <a:gd name="connsiteY1" fmla="*/ 1526575 h 1643614"/>
                <a:gd name="connsiteX2" fmla="*/ 173033 w 1059772"/>
                <a:gd name="connsiteY2" fmla="*/ 1520343 h 1643614"/>
                <a:gd name="connsiteX3" fmla="*/ 151573 w 1059772"/>
                <a:gd name="connsiteY3" fmla="*/ 1480930 h 1643614"/>
                <a:gd name="connsiteX4" fmla="*/ 75653 w 1059772"/>
                <a:gd name="connsiteY4" fmla="*/ 1162169 h 1643614"/>
                <a:gd name="connsiteX5" fmla="*/ 76737 w 1059772"/>
                <a:gd name="connsiteY5" fmla="*/ 1122702 h 1643614"/>
                <a:gd name="connsiteX6" fmla="*/ 64179 w 1059772"/>
                <a:gd name="connsiteY6" fmla="*/ 1097610 h 1643614"/>
                <a:gd name="connsiteX7" fmla="*/ 24807 w 1059772"/>
                <a:gd name="connsiteY7" fmla="*/ 986586 h 1643614"/>
                <a:gd name="connsiteX8" fmla="*/ 25270 w 1059772"/>
                <a:gd name="connsiteY8" fmla="*/ 643787 h 1643614"/>
                <a:gd name="connsiteX9" fmla="*/ 34629 w 1059772"/>
                <a:gd name="connsiteY9" fmla="*/ 621055 h 1643614"/>
                <a:gd name="connsiteX10" fmla="*/ 93894 w 1059772"/>
                <a:gd name="connsiteY10" fmla="*/ 269910 h 1643614"/>
                <a:gd name="connsiteX11" fmla="*/ 377298 w 1059772"/>
                <a:gd name="connsiteY11" fmla="*/ 0 h 1643614"/>
                <a:gd name="connsiteX12" fmla="*/ 377203 w 1059772"/>
                <a:gd name="connsiteY12" fmla="*/ 524387 h 1643614"/>
                <a:gd name="connsiteX13" fmla="*/ 391936 w 1059772"/>
                <a:gd name="connsiteY13" fmla="*/ 525961 h 1643614"/>
                <a:gd name="connsiteX14" fmla="*/ 557350 w 1059772"/>
                <a:gd name="connsiteY14" fmla="*/ 589655 h 1643614"/>
                <a:gd name="connsiteX15" fmla="*/ 560026 w 1059772"/>
                <a:gd name="connsiteY15" fmla="*/ 591471 h 1643614"/>
                <a:gd name="connsiteX16" fmla="*/ 562800 w 1059772"/>
                <a:gd name="connsiteY16" fmla="*/ 590742 h 1643614"/>
                <a:gd name="connsiteX17" fmla="*/ 855642 w 1059772"/>
                <a:gd name="connsiteY17" fmla="*/ 601335 h 1643614"/>
                <a:gd name="connsiteX18" fmla="*/ 855383 w 1059772"/>
                <a:gd name="connsiteY18" fmla="*/ 602235 h 1643614"/>
                <a:gd name="connsiteX19" fmla="*/ 865821 w 1059772"/>
                <a:gd name="connsiteY19" fmla="*/ 605163 h 1643614"/>
                <a:gd name="connsiteX20" fmla="*/ 884762 w 1059772"/>
                <a:gd name="connsiteY20" fmla="*/ 614878 h 1643614"/>
                <a:gd name="connsiteX21" fmla="*/ 915874 w 1059772"/>
                <a:gd name="connsiteY21" fmla="*/ 760220 h 1643614"/>
                <a:gd name="connsiteX22" fmla="*/ 809366 w 1059772"/>
                <a:gd name="connsiteY22" fmla="*/ 806647 h 1643614"/>
                <a:gd name="connsiteX23" fmla="*/ 797403 w 1059772"/>
                <a:gd name="connsiteY23" fmla="*/ 803292 h 1643614"/>
                <a:gd name="connsiteX24" fmla="*/ 797313 w 1059772"/>
                <a:gd name="connsiteY24" fmla="*/ 803601 h 1643614"/>
                <a:gd name="connsiteX25" fmla="*/ 538290 w 1059772"/>
                <a:gd name="connsiteY25" fmla="*/ 817662 h 1643614"/>
                <a:gd name="connsiteX26" fmla="*/ 520853 w 1059772"/>
                <a:gd name="connsiteY26" fmla="*/ 825984 h 1643614"/>
                <a:gd name="connsiteX27" fmla="*/ 532491 w 1059772"/>
                <a:gd name="connsiteY27" fmla="*/ 849266 h 1643614"/>
                <a:gd name="connsiteX28" fmla="*/ 918445 w 1059772"/>
                <a:gd name="connsiteY28" fmla="*/ 1071713 h 1643614"/>
                <a:gd name="connsiteX29" fmla="*/ 952321 w 1059772"/>
                <a:gd name="connsiteY29" fmla="*/ 1069526 h 1643614"/>
                <a:gd name="connsiteX30" fmla="*/ 957900 w 1059772"/>
                <a:gd name="connsiteY30" fmla="*/ 1068322 h 1643614"/>
                <a:gd name="connsiteX31" fmla="*/ 976238 w 1059772"/>
                <a:gd name="connsiteY31" fmla="*/ 1068002 h 1643614"/>
                <a:gd name="connsiteX32" fmla="*/ 1059495 w 1059772"/>
                <a:gd name="connsiteY32" fmla="*/ 1162818 h 1643614"/>
                <a:gd name="connsiteX33" fmla="*/ 980528 w 1059772"/>
                <a:gd name="connsiteY33" fmla="*/ 1242832 h 1643614"/>
                <a:gd name="connsiteX34" fmla="*/ 974021 w 1059772"/>
                <a:gd name="connsiteY34" fmla="*/ 1242946 h 1643614"/>
                <a:gd name="connsiteX35" fmla="*/ 974030 w 1059772"/>
                <a:gd name="connsiteY35" fmla="*/ 1243032 h 1643614"/>
                <a:gd name="connsiteX36" fmla="*/ 922140 w 1059772"/>
                <a:gd name="connsiteY36" fmla="*/ 1246382 h 1643614"/>
                <a:gd name="connsiteX37" fmla="*/ 870840 w 1059772"/>
                <a:gd name="connsiteY37" fmla="*/ 1245318 h 1643614"/>
                <a:gd name="connsiteX38" fmla="*/ 620068 w 1059772"/>
                <a:gd name="connsiteY38" fmla="*/ 1172866 h 1643614"/>
                <a:gd name="connsiteX39" fmla="*/ 589927 w 1059772"/>
                <a:gd name="connsiteY39" fmla="*/ 1154288 h 1643614"/>
                <a:gd name="connsiteX40" fmla="*/ 616709 w 1059772"/>
                <a:gd name="connsiteY40" fmla="*/ 1179481 h 1643614"/>
                <a:gd name="connsiteX41" fmla="*/ 887630 w 1059772"/>
                <a:gd name="connsiteY41" fmla="*/ 1304162 h 1643614"/>
                <a:gd name="connsiteX42" fmla="*/ 887524 w 1059772"/>
                <a:gd name="connsiteY42" fmla="*/ 1304877 h 1643614"/>
                <a:gd name="connsiteX43" fmla="*/ 901527 w 1059772"/>
                <a:gd name="connsiteY43" fmla="*/ 1306242 h 1643614"/>
                <a:gd name="connsiteX44" fmla="*/ 979852 w 1059772"/>
                <a:gd name="connsiteY44" fmla="*/ 1399200 h 1643614"/>
                <a:gd name="connsiteX45" fmla="*/ 881757 w 1059772"/>
                <a:gd name="connsiteY45" fmla="*/ 1494084 h 1643614"/>
                <a:gd name="connsiteX46" fmla="*/ 861988 w 1059772"/>
                <a:gd name="connsiteY46" fmla="*/ 1492157 h 1643614"/>
                <a:gd name="connsiteX47" fmla="*/ 857645 w 1059772"/>
                <a:gd name="connsiteY47" fmla="*/ 1490853 h 1643614"/>
                <a:gd name="connsiteX48" fmla="*/ 800804 w 1059772"/>
                <a:gd name="connsiteY48" fmla="*/ 1479979 h 1643614"/>
                <a:gd name="connsiteX49" fmla="*/ 449600 w 1059772"/>
                <a:gd name="connsiteY49" fmla="*/ 1281681 h 1643614"/>
                <a:gd name="connsiteX50" fmla="*/ 432966 w 1059772"/>
                <a:gd name="connsiteY50" fmla="*/ 1262991 h 1643614"/>
                <a:gd name="connsiteX51" fmla="*/ 442381 w 1059772"/>
                <a:gd name="connsiteY51" fmla="*/ 1277954 h 1643614"/>
                <a:gd name="connsiteX52" fmla="*/ 634655 w 1059772"/>
                <a:gd name="connsiteY52" fmla="*/ 1450148 h 1643614"/>
                <a:gd name="connsiteX53" fmla="*/ 671306 w 1059772"/>
                <a:gd name="connsiteY53" fmla="*/ 1467702 h 1643614"/>
                <a:gd name="connsiteX54" fmla="*/ 680029 w 1059772"/>
                <a:gd name="connsiteY54" fmla="*/ 1470509 h 1643614"/>
                <a:gd name="connsiteX55" fmla="*/ 733112 w 1059772"/>
                <a:gd name="connsiteY55" fmla="*/ 1553521 h 1643614"/>
                <a:gd name="connsiteX56" fmla="*/ 646199 w 1059772"/>
                <a:gd name="connsiteY56" fmla="*/ 1643614 h 1643614"/>
                <a:gd name="connsiteX57" fmla="*/ 612368 w 1059772"/>
                <a:gd name="connsiteY57" fmla="*/ 1636534 h 1643614"/>
                <a:gd name="connsiteX58" fmla="*/ 608168 w 1059772"/>
                <a:gd name="connsiteY58" fmla="*/ 1634171 h 1643614"/>
                <a:gd name="connsiteX59" fmla="*/ 550918 w 1059772"/>
                <a:gd name="connsiteY59" fmla="*/ 1606750 h 1643614"/>
                <a:gd name="connsiteX60" fmla="*/ 272929 w 1059772"/>
                <a:gd name="connsiteY60" fmla="*/ 1342619 h 1643614"/>
                <a:gd name="connsiteX61" fmla="*/ 263877 w 1059772"/>
                <a:gd name="connsiteY61" fmla="*/ 1325974 h 1643614"/>
                <a:gd name="connsiteX62" fmla="*/ 260179 w 1059772"/>
                <a:gd name="connsiteY62" fmla="*/ 1324238 h 1643614"/>
                <a:gd name="connsiteX63" fmla="*/ 265380 w 1059772"/>
                <a:gd name="connsiteY63" fmla="*/ 1341192 h 1643614"/>
                <a:gd name="connsiteX64" fmla="*/ 294131 w 1059772"/>
                <a:gd name="connsiteY64" fmla="*/ 1409813 h 1643614"/>
                <a:gd name="connsiteX65" fmla="*/ 310035 w 1059772"/>
                <a:gd name="connsiteY65" fmla="*/ 1439021 h 1643614"/>
                <a:gd name="connsiteX66" fmla="*/ 312317 w 1059772"/>
                <a:gd name="connsiteY66" fmla="*/ 1442194 h 1643614"/>
                <a:gd name="connsiteX67" fmla="*/ 323049 w 1059772"/>
                <a:gd name="connsiteY67" fmla="*/ 1473162 h 1643614"/>
                <a:gd name="connsiteX68" fmla="*/ 255745 w 1059772"/>
                <a:gd name="connsiteY68" fmla="*/ 1566208 h 1643614"/>
                <a:gd name="connsiteX69" fmla="*/ 231749 w 1059772"/>
                <a:gd name="connsiteY69" fmla="*/ 1565867 h 1643614"/>
                <a:gd name="connsiteX0" fmla="*/ 336295 w 1164318"/>
                <a:gd name="connsiteY0" fmla="*/ 1565867 h 1643614"/>
                <a:gd name="connsiteX1" fmla="*/ 280453 w 1164318"/>
                <a:gd name="connsiteY1" fmla="*/ 1526575 h 1643614"/>
                <a:gd name="connsiteX2" fmla="*/ 277579 w 1164318"/>
                <a:gd name="connsiteY2" fmla="*/ 1520343 h 1643614"/>
                <a:gd name="connsiteX3" fmla="*/ 256119 w 1164318"/>
                <a:gd name="connsiteY3" fmla="*/ 1480930 h 1643614"/>
                <a:gd name="connsiteX4" fmla="*/ 180199 w 1164318"/>
                <a:gd name="connsiteY4" fmla="*/ 1162169 h 1643614"/>
                <a:gd name="connsiteX5" fmla="*/ 181283 w 1164318"/>
                <a:gd name="connsiteY5" fmla="*/ 1122702 h 1643614"/>
                <a:gd name="connsiteX6" fmla="*/ 168725 w 1164318"/>
                <a:gd name="connsiteY6" fmla="*/ 1097610 h 1643614"/>
                <a:gd name="connsiteX7" fmla="*/ 129353 w 1164318"/>
                <a:gd name="connsiteY7" fmla="*/ 986586 h 1643614"/>
                <a:gd name="connsiteX8" fmla="*/ 129816 w 1164318"/>
                <a:gd name="connsiteY8" fmla="*/ 643787 h 1643614"/>
                <a:gd name="connsiteX9" fmla="*/ 139175 w 1164318"/>
                <a:gd name="connsiteY9" fmla="*/ 621055 h 1643614"/>
                <a:gd name="connsiteX10" fmla="*/ 10396 w 1164318"/>
                <a:gd name="connsiteY10" fmla="*/ 136073 h 1643614"/>
                <a:gd name="connsiteX11" fmla="*/ 481844 w 1164318"/>
                <a:gd name="connsiteY11" fmla="*/ 0 h 1643614"/>
                <a:gd name="connsiteX12" fmla="*/ 481749 w 1164318"/>
                <a:gd name="connsiteY12" fmla="*/ 524387 h 1643614"/>
                <a:gd name="connsiteX13" fmla="*/ 496482 w 1164318"/>
                <a:gd name="connsiteY13" fmla="*/ 525961 h 1643614"/>
                <a:gd name="connsiteX14" fmla="*/ 661896 w 1164318"/>
                <a:gd name="connsiteY14" fmla="*/ 589655 h 1643614"/>
                <a:gd name="connsiteX15" fmla="*/ 664572 w 1164318"/>
                <a:gd name="connsiteY15" fmla="*/ 591471 h 1643614"/>
                <a:gd name="connsiteX16" fmla="*/ 667346 w 1164318"/>
                <a:gd name="connsiteY16" fmla="*/ 590742 h 1643614"/>
                <a:gd name="connsiteX17" fmla="*/ 960188 w 1164318"/>
                <a:gd name="connsiteY17" fmla="*/ 601335 h 1643614"/>
                <a:gd name="connsiteX18" fmla="*/ 959929 w 1164318"/>
                <a:gd name="connsiteY18" fmla="*/ 602235 h 1643614"/>
                <a:gd name="connsiteX19" fmla="*/ 970367 w 1164318"/>
                <a:gd name="connsiteY19" fmla="*/ 605163 h 1643614"/>
                <a:gd name="connsiteX20" fmla="*/ 989308 w 1164318"/>
                <a:gd name="connsiteY20" fmla="*/ 614878 h 1643614"/>
                <a:gd name="connsiteX21" fmla="*/ 1020420 w 1164318"/>
                <a:gd name="connsiteY21" fmla="*/ 760220 h 1643614"/>
                <a:gd name="connsiteX22" fmla="*/ 913912 w 1164318"/>
                <a:gd name="connsiteY22" fmla="*/ 806647 h 1643614"/>
                <a:gd name="connsiteX23" fmla="*/ 901949 w 1164318"/>
                <a:gd name="connsiteY23" fmla="*/ 803292 h 1643614"/>
                <a:gd name="connsiteX24" fmla="*/ 901859 w 1164318"/>
                <a:gd name="connsiteY24" fmla="*/ 803601 h 1643614"/>
                <a:gd name="connsiteX25" fmla="*/ 642836 w 1164318"/>
                <a:gd name="connsiteY25" fmla="*/ 817662 h 1643614"/>
                <a:gd name="connsiteX26" fmla="*/ 625399 w 1164318"/>
                <a:gd name="connsiteY26" fmla="*/ 825984 h 1643614"/>
                <a:gd name="connsiteX27" fmla="*/ 637037 w 1164318"/>
                <a:gd name="connsiteY27" fmla="*/ 849266 h 1643614"/>
                <a:gd name="connsiteX28" fmla="*/ 1022991 w 1164318"/>
                <a:gd name="connsiteY28" fmla="*/ 1071713 h 1643614"/>
                <a:gd name="connsiteX29" fmla="*/ 1056867 w 1164318"/>
                <a:gd name="connsiteY29" fmla="*/ 1069526 h 1643614"/>
                <a:gd name="connsiteX30" fmla="*/ 1062446 w 1164318"/>
                <a:gd name="connsiteY30" fmla="*/ 1068322 h 1643614"/>
                <a:gd name="connsiteX31" fmla="*/ 1080784 w 1164318"/>
                <a:gd name="connsiteY31" fmla="*/ 1068002 h 1643614"/>
                <a:gd name="connsiteX32" fmla="*/ 1164041 w 1164318"/>
                <a:gd name="connsiteY32" fmla="*/ 1162818 h 1643614"/>
                <a:gd name="connsiteX33" fmla="*/ 1085074 w 1164318"/>
                <a:gd name="connsiteY33" fmla="*/ 1242832 h 1643614"/>
                <a:gd name="connsiteX34" fmla="*/ 1078567 w 1164318"/>
                <a:gd name="connsiteY34" fmla="*/ 1242946 h 1643614"/>
                <a:gd name="connsiteX35" fmla="*/ 1078576 w 1164318"/>
                <a:gd name="connsiteY35" fmla="*/ 1243032 h 1643614"/>
                <a:gd name="connsiteX36" fmla="*/ 1026686 w 1164318"/>
                <a:gd name="connsiteY36" fmla="*/ 1246382 h 1643614"/>
                <a:gd name="connsiteX37" fmla="*/ 975386 w 1164318"/>
                <a:gd name="connsiteY37" fmla="*/ 1245318 h 1643614"/>
                <a:gd name="connsiteX38" fmla="*/ 724614 w 1164318"/>
                <a:gd name="connsiteY38" fmla="*/ 1172866 h 1643614"/>
                <a:gd name="connsiteX39" fmla="*/ 694473 w 1164318"/>
                <a:gd name="connsiteY39" fmla="*/ 1154288 h 1643614"/>
                <a:gd name="connsiteX40" fmla="*/ 721255 w 1164318"/>
                <a:gd name="connsiteY40" fmla="*/ 1179481 h 1643614"/>
                <a:gd name="connsiteX41" fmla="*/ 992176 w 1164318"/>
                <a:gd name="connsiteY41" fmla="*/ 1304162 h 1643614"/>
                <a:gd name="connsiteX42" fmla="*/ 992070 w 1164318"/>
                <a:gd name="connsiteY42" fmla="*/ 1304877 h 1643614"/>
                <a:gd name="connsiteX43" fmla="*/ 1006073 w 1164318"/>
                <a:gd name="connsiteY43" fmla="*/ 1306242 h 1643614"/>
                <a:gd name="connsiteX44" fmla="*/ 1084398 w 1164318"/>
                <a:gd name="connsiteY44" fmla="*/ 1399200 h 1643614"/>
                <a:gd name="connsiteX45" fmla="*/ 986303 w 1164318"/>
                <a:gd name="connsiteY45" fmla="*/ 1494084 h 1643614"/>
                <a:gd name="connsiteX46" fmla="*/ 966534 w 1164318"/>
                <a:gd name="connsiteY46" fmla="*/ 1492157 h 1643614"/>
                <a:gd name="connsiteX47" fmla="*/ 962191 w 1164318"/>
                <a:gd name="connsiteY47" fmla="*/ 1490853 h 1643614"/>
                <a:gd name="connsiteX48" fmla="*/ 905350 w 1164318"/>
                <a:gd name="connsiteY48" fmla="*/ 1479979 h 1643614"/>
                <a:gd name="connsiteX49" fmla="*/ 554146 w 1164318"/>
                <a:gd name="connsiteY49" fmla="*/ 1281681 h 1643614"/>
                <a:gd name="connsiteX50" fmla="*/ 537512 w 1164318"/>
                <a:gd name="connsiteY50" fmla="*/ 1262991 h 1643614"/>
                <a:gd name="connsiteX51" fmla="*/ 546927 w 1164318"/>
                <a:gd name="connsiteY51" fmla="*/ 1277954 h 1643614"/>
                <a:gd name="connsiteX52" fmla="*/ 739201 w 1164318"/>
                <a:gd name="connsiteY52" fmla="*/ 1450148 h 1643614"/>
                <a:gd name="connsiteX53" fmla="*/ 775852 w 1164318"/>
                <a:gd name="connsiteY53" fmla="*/ 1467702 h 1643614"/>
                <a:gd name="connsiteX54" fmla="*/ 784575 w 1164318"/>
                <a:gd name="connsiteY54" fmla="*/ 1470509 h 1643614"/>
                <a:gd name="connsiteX55" fmla="*/ 837658 w 1164318"/>
                <a:gd name="connsiteY55" fmla="*/ 1553521 h 1643614"/>
                <a:gd name="connsiteX56" fmla="*/ 750745 w 1164318"/>
                <a:gd name="connsiteY56" fmla="*/ 1643614 h 1643614"/>
                <a:gd name="connsiteX57" fmla="*/ 716914 w 1164318"/>
                <a:gd name="connsiteY57" fmla="*/ 1636534 h 1643614"/>
                <a:gd name="connsiteX58" fmla="*/ 712714 w 1164318"/>
                <a:gd name="connsiteY58" fmla="*/ 1634171 h 1643614"/>
                <a:gd name="connsiteX59" fmla="*/ 655464 w 1164318"/>
                <a:gd name="connsiteY59" fmla="*/ 1606750 h 1643614"/>
                <a:gd name="connsiteX60" fmla="*/ 377475 w 1164318"/>
                <a:gd name="connsiteY60" fmla="*/ 1342619 h 1643614"/>
                <a:gd name="connsiteX61" fmla="*/ 368423 w 1164318"/>
                <a:gd name="connsiteY61" fmla="*/ 1325974 h 1643614"/>
                <a:gd name="connsiteX62" fmla="*/ 364725 w 1164318"/>
                <a:gd name="connsiteY62" fmla="*/ 1324238 h 1643614"/>
                <a:gd name="connsiteX63" fmla="*/ 369926 w 1164318"/>
                <a:gd name="connsiteY63" fmla="*/ 1341192 h 1643614"/>
                <a:gd name="connsiteX64" fmla="*/ 398677 w 1164318"/>
                <a:gd name="connsiteY64" fmla="*/ 1409813 h 1643614"/>
                <a:gd name="connsiteX65" fmla="*/ 414581 w 1164318"/>
                <a:gd name="connsiteY65" fmla="*/ 1439021 h 1643614"/>
                <a:gd name="connsiteX66" fmla="*/ 416863 w 1164318"/>
                <a:gd name="connsiteY66" fmla="*/ 1442194 h 1643614"/>
                <a:gd name="connsiteX67" fmla="*/ 427595 w 1164318"/>
                <a:gd name="connsiteY67" fmla="*/ 1473162 h 1643614"/>
                <a:gd name="connsiteX68" fmla="*/ 360291 w 1164318"/>
                <a:gd name="connsiteY68" fmla="*/ 1566208 h 1643614"/>
                <a:gd name="connsiteX69" fmla="*/ 336295 w 1164318"/>
                <a:gd name="connsiteY69" fmla="*/ 1565867 h 1643614"/>
                <a:gd name="connsiteX0" fmla="*/ 336295 w 1164318"/>
                <a:gd name="connsiteY0" fmla="*/ 1569459 h 1647206"/>
                <a:gd name="connsiteX1" fmla="*/ 280453 w 1164318"/>
                <a:gd name="connsiteY1" fmla="*/ 1530167 h 1647206"/>
                <a:gd name="connsiteX2" fmla="*/ 277579 w 1164318"/>
                <a:gd name="connsiteY2" fmla="*/ 1523935 h 1647206"/>
                <a:gd name="connsiteX3" fmla="*/ 256119 w 1164318"/>
                <a:gd name="connsiteY3" fmla="*/ 1484522 h 1647206"/>
                <a:gd name="connsiteX4" fmla="*/ 180199 w 1164318"/>
                <a:gd name="connsiteY4" fmla="*/ 1165761 h 1647206"/>
                <a:gd name="connsiteX5" fmla="*/ 181283 w 1164318"/>
                <a:gd name="connsiteY5" fmla="*/ 1126294 h 1647206"/>
                <a:gd name="connsiteX6" fmla="*/ 168725 w 1164318"/>
                <a:gd name="connsiteY6" fmla="*/ 1101202 h 1647206"/>
                <a:gd name="connsiteX7" fmla="*/ 129353 w 1164318"/>
                <a:gd name="connsiteY7" fmla="*/ 990178 h 1647206"/>
                <a:gd name="connsiteX8" fmla="*/ 129816 w 1164318"/>
                <a:gd name="connsiteY8" fmla="*/ 647379 h 1647206"/>
                <a:gd name="connsiteX9" fmla="*/ 139175 w 1164318"/>
                <a:gd name="connsiteY9" fmla="*/ 624647 h 1647206"/>
                <a:gd name="connsiteX10" fmla="*/ 10396 w 1164318"/>
                <a:gd name="connsiteY10" fmla="*/ 139665 h 1647206"/>
                <a:gd name="connsiteX11" fmla="*/ 481844 w 1164318"/>
                <a:gd name="connsiteY11" fmla="*/ 3592 h 1647206"/>
                <a:gd name="connsiteX12" fmla="*/ 481749 w 1164318"/>
                <a:gd name="connsiteY12" fmla="*/ 527979 h 1647206"/>
                <a:gd name="connsiteX13" fmla="*/ 496482 w 1164318"/>
                <a:gd name="connsiteY13" fmla="*/ 529553 h 1647206"/>
                <a:gd name="connsiteX14" fmla="*/ 661896 w 1164318"/>
                <a:gd name="connsiteY14" fmla="*/ 593247 h 1647206"/>
                <a:gd name="connsiteX15" fmla="*/ 664572 w 1164318"/>
                <a:gd name="connsiteY15" fmla="*/ 595063 h 1647206"/>
                <a:gd name="connsiteX16" fmla="*/ 667346 w 1164318"/>
                <a:gd name="connsiteY16" fmla="*/ 594334 h 1647206"/>
                <a:gd name="connsiteX17" fmla="*/ 960188 w 1164318"/>
                <a:gd name="connsiteY17" fmla="*/ 604927 h 1647206"/>
                <a:gd name="connsiteX18" fmla="*/ 959929 w 1164318"/>
                <a:gd name="connsiteY18" fmla="*/ 605827 h 1647206"/>
                <a:gd name="connsiteX19" fmla="*/ 970367 w 1164318"/>
                <a:gd name="connsiteY19" fmla="*/ 608755 h 1647206"/>
                <a:gd name="connsiteX20" fmla="*/ 989308 w 1164318"/>
                <a:gd name="connsiteY20" fmla="*/ 618470 h 1647206"/>
                <a:gd name="connsiteX21" fmla="*/ 1020420 w 1164318"/>
                <a:gd name="connsiteY21" fmla="*/ 763812 h 1647206"/>
                <a:gd name="connsiteX22" fmla="*/ 913912 w 1164318"/>
                <a:gd name="connsiteY22" fmla="*/ 810239 h 1647206"/>
                <a:gd name="connsiteX23" fmla="*/ 901949 w 1164318"/>
                <a:gd name="connsiteY23" fmla="*/ 806884 h 1647206"/>
                <a:gd name="connsiteX24" fmla="*/ 901859 w 1164318"/>
                <a:gd name="connsiteY24" fmla="*/ 807193 h 1647206"/>
                <a:gd name="connsiteX25" fmla="*/ 642836 w 1164318"/>
                <a:gd name="connsiteY25" fmla="*/ 821254 h 1647206"/>
                <a:gd name="connsiteX26" fmla="*/ 625399 w 1164318"/>
                <a:gd name="connsiteY26" fmla="*/ 829576 h 1647206"/>
                <a:gd name="connsiteX27" fmla="*/ 637037 w 1164318"/>
                <a:gd name="connsiteY27" fmla="*/ 852858 h 1647206"/>
                <a:gd name="connsiteX28" fmla="*/ 1022991 w 1164318"/>
                <a:gd name="connsiteY28" fmla="*/ 1075305 h 1647206"/>
                <a:gd name="connsiteX29" fmla="*/ 1056867 w 1164318"/>
                <a:gd name="connsiteY29" fmla="*/ 1073118 h 1647206"/>
                <a:gd name="connsiteX30" fmla="*/ 1062446 w 1164318"/>
                <a:gd name="connsiteY30" fmla="*/ 1071914 h 1647206"/>
                <a:gd name="connsiteX31" fmla="*/ 1080784 w 1164318"/>
                <a:gd name="connsiteY31" fmla="*/ 1071594 h 1647206"/>
                <a:gd name="connsiteX32" fmla="*/ 1164041 w 1164318"/>
                <a:gd name="connsiteY32" fmla="*/ 1166410 h 1647206"/>
                <a:gd name="connsiteX33" fmla="*/ 1085074 w 1164318"/>
                <a:gd name="connsiteY33" fmla="*/ 1246424 h 1647206"/>
                <a:gd name="connsiteX34" fmla="*/ 1078567 w 1164318"/>
                <a:gd name="connsiteY34" fmla="*/ 1246538 h 1647206"/>
                <a:gd name="connsiteX35" fmla="*/ 1078576 w 1164318"/>
                <a:gd name="connsiteY35" fmla="*/ 1246624 h 1647206"/>
                <a:gd name="connsiteX36" fmla="*/ 1026686 w 1164318"/>
                <a:gd name="connsiteY36" fmla="*/ 1249974 h 1647206"/>
                <a:gd name="connsiteX37" fmla="*/ 975386 w 1164318"/>
                <a:gd name="connsiteY37" fmla="*/ 1248910 h 1647206"/>
                <a:gd name="connsiteX38" fmla="*/ 724614 w 1164318"/>
                <a:gd name="connsiteY38" fmla="*/ 1176458 h 1647206"/>
                <a:gd name="connsiteX39" fmla="*/ 694473 w 1164318"/>
                <a:gd name="connsiteY39" fmla="*/ 1157880 h 1647206"/>
                <a:gd name="connsiteX40" fmla="*/ 721255 w 1164318"/>
                <a:gd name="connsiteY40" fmla="*/ 1183073 h 1647206"/>
                <a:gd name="connsiteX41" fmla="*/ 992176 w 1164318"/>
                <a:gd name="connsiteY41" fmla="*/ 1307754 h 1647206"/>
                <a:gd name="connsiteX42" fmla="*/ 992070 w 1164318"/>
                <a:gd name="connsiteY42" fmla="*/ 1308469 h 1647206"/>
                <a:gd name="connsiteX43" fmla="*/ 1006073 w 1164318"/>
                <a:gd name="connsiteY43" fmla="*/ 1309834 h 1647206"/>
                <a:gd name="connsiteX44" fmla="*/ 1084398 w 1164318"/>
                <a:gd name="connsiteY44" fmla="*/ 1402792 h 1647206"/>
                <a:gd name="connsiteX45" fmla="*/ 986303 w 1164318"/>
                <a:gd name="connsiteY45" fmla="*/ 1497676 h 1647206"/>
                <a:gd name="connsiteX46" fmla="*/ 966534 w 1164318"/>
                <a:gd name="connsiteY46" fmla="*/ 1495749 h 1647206"/>
                <a:gd name="connsiteX47" fmla="*/ 962191 w 1164318"/>
                <a:gd name="connsiteY47" fmla="*/ 1494445 h 1647206"/>
                <a:gd name="connsiteX48" fmla="*/ 905350 w 1164318"/>
                <a:gd name="connsiteY48" fmla="*/ 1483571 h 1647206"/>
                <a:gd name="connsiteX49" fmla="*/ 554146 w 1164318"/>
                <a:gd name="connsiteY49" fmla="*/ 1285273 h 1647206"/>
                <a:gd name="connsiteX50" fmla="*/ 537512 w 1164318"/>
                <a:gd name="connsiteY50" fmla="*/ 1266583 h 1647206"/>
                <a:gd name="connsiteX51" fmla="*/ 546927 w 1164318"/>
                <a:gd name="connsiteY51" fmla="*/ 1281546 h 1647206"/>
                <a:gd name="connsiteX52" fmla="*/ 739201 w 1164318"/>
                <a:gd name="connsiteY52" fmla="*/ 1453740 h 1647206"/>
                <a:gd name="connsiteX53" fmla="*/ 775852 w 1164318"/>
                <a:gd name="connsiteY53" fmla="*/ 1471294 h 1647206"/>
                <a:gd name="connsiteX54" fmla="*/ 784575 w 1164318"/>
                <a:gd name="connsiteY54" fmla="*/ 1474101 h 1647206"/>
                <a:gd name="connsiteX55" fmla="*/ 837658 w 1164318"/>
                <a:gd name="connsiteY55" fmla="*/ 1557113 h 1647206"/>
                <a:gd name="connsiteX56" fmla="*/ 750745 w 1164318"/>
                <a:gd name="connsiteY56" fmla="*/ 1647206 h 1647206"/>
                <a:gd name="connsiteX57" fmla="*/ 716914 w 1164318"/>
                <a:gd name="connsiteY57" fmla="*/ 1640126 h 1647206"/>
                <a:gd name="connsiteX58" fmla="*/ 712714 w 1164318"/>
                <a:gd name="connsiteY58" fmla="*/ 1637763 h 1647206"/>
                <a:gd name="connsiteX59" fmla="*/ 655464 w 1164318"/>
                <a:gd name="connsiteY59" fmla="*/ 1610342 h 1647206"/>
                <a:gd name="connsiteX60" fmla="*/ 377475 w 1164318"/>
                <a:gd name="connsiteY60" fmla="*/ 1346211 h 1647206"/>
                <a:gd name="connsiteX61" fmla="*/ 368423 w 1164318"/>
                <a:gd name="connsiteY61" fmla="*/ 1329566 h 1647206"/>
                <a:gd name="connsiteX62" fmla="*/ 364725 w 1164318"/>
                <a:gd name="connsiteY62" fmla="*/ 1327830 h 1647206"/>
                <a:gd name="connsiteX63" fmla="*/ 369926 w 1164318"/>
                <a:gd name="connsiteY63" fmla="*/ 1344784 h 1647206"/>
                <a:gd name="connsiteX64" fmla="*/ 398677 w 1164318"/>
                <a:gd name="connsiteY64" fmla="*/ 1413405 h 1647206"/>
                <a:gd name="connsiteX65" fmla="*/ 414581 w 1164318"/>
                <a:gd name="connsiteY65" fmla="*/ 1442613 h 1647206"/>
                <a:gd name="connsiteX66" fmla="*/ 416863 w 1164318"/>
                <a:gd name="connsiteY66" fmla="*/ 1445786 h 1647206"/>
                <a:gd name="connsiteX67" fmla="*/ 427595 w 1164318"/>
                <a:gd name="connsiteY67" fmla="*/ 1476754 h 1647206"/>
                <a:gd name="connsiteX68" fmla="*/ 360291 w 1164318"/>
                <a:gd name="connsiteY68" fmla="*/ 1569800 h 1647206"/>
                <a:gd name="connsiteX69" fmla="*/ 336295 w 1164318"/>
                <a:gd name="connsiteY69" fmla="*/ 1569459 h 1647206"/>
                <a:gd name="connsiteX0" fmla="*/ 368407 w 1196430"/>
                <a:gd name="connsiteY0" fmla="*/ 1580481 h 1658228"/>
                <a:gd name="connsiteX1" fmla="*/ 312565 w 1196430"/>
                <a:gd name="connsiteY1" fmla="*/ 1541189 h 1658228"/>
                <a:gd name="connsiteX2" fmla="*/ 309691 w 1196430"/>
                <a:gd name="connsiteY2" fmla="*/ 1534957 h 1658228"/>
                <a:gd name="connsiteX3" fmla="*/ 288231 w 1196430"/>
                <a:gd name="connsiteY3" fmla="*/ 1495544 h 1658228"/>
                <a:gd name="connsiteX4" fmla="*/ 212311 w 1196430"/>
                <a:gd name="connsiteY4" fmla="*/ 1176783 h 1658228"/>
                <a:gd name="connsiteX5" fmla="*/ 213395 w 1196430"/>
                <a:gd name="connsiteY5" fmla="*/ 1137316 h 1658228"/>
                <a:gd name="connsiteX6" fmla="*/ 200837 w 1196430"/>
                <a:gd name="connsiteY6" fmla="*/ 1112224 h 1658228"/>
                <a:gd name="connsiteX7" fmla="*/ 161465 w 1196430"/>
                <a:gd name="connsiteY7" fmla="*/ 1001200 h 1658228"/>
                <a:gd name="connsiteX8" fmla="*/ 161928 w 1196430"/>
                <a:gd name="connsiteY8" fmla="*/ 658401 h 1658228"/>
                <a:gd name="connsiteX9" fmla="*/ 171287 w 1196430"/>
                <a:gd name="connsiteY9" fmla="*/ 635669 h 1658228"/>
                <a:gd name="connsiteX10" fmla="*/ 9103 w 1196430"/>
                <a:gd name="connsiteY10" fmla="*/ 128081 h 1658228"/>
                <a:gd name="connsiteX11" fmla="*/ 513956 w 1196430"/>
                <a:gd name="connsiteY11" fmla="*/ 14614 h 1658228"/>
                <a:gd name="connsiteX12" fmla="*/ 513861 w 1196430"/>
                <a:gd name="connsiteY12" fmla="*/ 539001 h 1658228"/>
                <a:gd name="connsiteX13" fmla="*/ 528594 w 1196430"/>
                <a:gd name="connsiteY13" fmla="*/ 540575 h 1658228"/>
                <a:gd name="connsiteX14" fmla="*/ 694008 w 1196430"/>
                <a:gd name="connsiteY14" fmla="*/ 604269 h 1658228"/>
                <a:gd name="connsiteX15" fmla="*/ 696684 w 1196430"/>
                <a:gd name="connsiteY15" fmla="*/ 606085 h 1658228"/>
                <a:gd name="connsiteX16" fmla="*/ 699458 w 1196430"/>
                <a:gd name="connsiteY16" fmla="*/ 605356 h 1658228"/>
                <a:gd name="connsiteX17" fmla="*/ 992300 w 1196430"/>
                <a:gd name="connsiteY17" fmla="*/ 615949 h 1658228"/>
                <a:gd name="connsiteX18" fmla="*/ 992041 w 1196430"/>
                <a:gd name="connsiteY18" fmla="*/ 616849 h 1658228"/>
                <a:gd name="connsiteX19" fmla="*/ 1002479 w 1196430"/>
                <a:gd name="connsiteY19" fmla="*/ 619777 h 1658228"/>
                <a:gd name="connsiteX20" fmla="*/ 1021420 w 1196430"/>
                <a:gd name="connsiteY20" fmla="*/ 629492 h 1658228"/>
                <a:gd name="connsiteX21" fmla="*/ 1052532 w 1196430"/>
                <a:gd name="connsiteY21" fmla="*/ 774834 h 1658228"/>
                <a:gd name="connsiteX22" fmla="*/ 946024 w 1196430"/>
                <a:gd name="connsiteY22" fmla="*/ 821261 h 1658228"/>
                <a:gd name="connsiteX23" fmla="*/ 934061 w 1196430"/>
                <a:gd name="connsiteY23" fmla="*/ 817906 h 1658228"/>
                <a:gd name="connsiteX24" fmla="*/ 933971 w 1196430"/>
                <a:gd name="connsiteY24" fmla="*/ 818215 h 1658228"/>
                <a:gd name="connsiteX25" fmla="*/ 674948 w 1196430"/>
                <a:gd name="connsiteY25" fmla="*/ 832276 h 1658228"/>
                <a:gd name="connsiteX26" fmla="*/ 657511 w 1196430"/>
                <a:gd name="connsiteY26" fmla="*/ 840598 h 1658228"/>
                <a:gd name="connsiteX27" fmla="*/ 669149 w 1196430"/>
                <a:gd name="connsiteY27" fmla="*/ 863880 h 1658228"/>
                <a:gd name="connsiteX28" fmla="*/ 1055103 w 1196430"/>
                <a:gd name="connsiteY28" fmla="*/ 1086327 h 1658228"/>
                <a:gd name="connsiteX29" fmla="*/ 1088979 w 1196430"/>
                <a:gd name="connsiteY29" fmla="*/ 1084140 h 1658228"/>
                <a:gd name="connsiteX30" fmla="*/ 1094558 w 1196430"/>
                <a:gd name="connsiteY30" fmla="*/ 1082936 h 1658228"/>
                <a:gd name="connsiteX31" fmla="*/ 1112896 w 1196430"/>
                <a:gd name="connsiteY31" fmla="*/ 1082616 h 1658228"/>
                <a:gd name="connsiteX32" fmla="*/ 1196153 w 1196430"/>
                <a:gd name="connsiteY32" fmla="*/ 1177432 h 1658228"/>
                <a:gd name="connsiteX33" fmla="*/ 1117186 w 1196430"/>
                <a:gd name="connsiteY33" fmla="*/ 1257446 h 1658228"/>
                <a:gd name="connsiteX34" fmla="*/ 1110679 w 1196430"/>
                <a:gd name="connsiteY34" fmla="*/ 1257560 h 1658228"/>
                <a:gd name="connsiteX35" fmla="*/ 1110688 w 1196430"/>
                <a:gd name="connsiteY35" fmla="*/ 1257646 h 1658228"/>
                <a:gd name="connsiteX36" fmla="*/ 1058798 w 1196430"/>
                <a:gd name="connsiteY36" fmla="*/ 1260996 h 1658228"/>
                <a:gd name="connsiteX37" fmla="*/ 1007498 w 1196430"/>
                <a:gd name="connsiteY37" fmla="*/ 1259932 h 1658228"/>
                <a:gd name="connsiteX38" fmla="*/ 756726 w 1196430"/>
                <a:gd name="connsiteY38" fmla="*/ 1187480 h 1658228"/>
                <a:gd name="connsiteX39" fmla="*/ 726585 w 1196430"/>
                <a:gd name="connsiteY39" fmla="*/ 1168902 h 1658228"/>
                <a:gd name="connsiteX40" fmla="*/ 753367 w 1196430"/>
                <a:gd name="connsiteY40" fmla="*/ 1194095 h 1658228"/>
                <a:gd name="connsiteX41" fmla="*/ 1024288 w 1196430"/>
                <a:gd name="connsiteY41" fmla="*/ 1318776 h 1658228"/>
                <a:gd name="connsiteX42" fmla="*/ 1024182 w 1196430"/>
                <a:gd name="connsiteY42" fmla="*/ 1319491 h 1658228"/>
                <a:gd name="connsiteX43" fmla="*/ 1038185 w 1196430"/>
                <a:gd name="connsiteY43" fmla="*/ 1320856 h 1658228"/>
                <a:gd name="connsiteX44" fmla="*/ 1116510 w 1196430"/>
                <a:gd name="connsiteY44" fmla="*/ 1413814 h 1658228"/>
                <a:gd name="connsiteX45" fmla="*/ 1018415 w 1196430"/>
                <a:gd name="connsiteY45" fmla="*/ 1508698 h 1658228"/>
                <a:gd name="connsiteX46" fmla="*/ 998646 w 1196430"/>
                <a:gd name="connsiteY46" fmla="*/ 1506771 h 1658228"/>
                <a:gd name="connsiteX47" fmla="*/ 994303 w 1196430"/>
                <a:gd name="connsiteY47" fmla="*/ 1505467 h 1658228"/>
                <a:gd name="connsiteX48" fmla="*/ 937462 w 1196430"/>
                <a:gd name="connsiteY48" fmla="*/ 1494593 h 1658228"/>
                <a:gd name="connsiteX49" fmla="*/ 586258 w 1196430"/>
                <a:gd name="connsiteY49" fmla="*/ 1296295 h 1658228"/>
                <a:gd name="connsiteX50" fmla="*/ 569624 w 1196430"/>
                <a:gd name="connsiteY50" fmla="*/ 1277605 h 1658228"/>
                <a:gd name="connsiteX51" fmla="*/ 579039 w 1196430"/>
                <a:gd name="connsiteY51" fmla="*/ 1292568 h 1658228"/>
                <a:gd name="connsiteX52" fmla="*/ 771313 w 1196430"/>
                <a:gd name="connsiteY52" fmla="*/ 1464762 h 1658228"/>
                <a:gd name="connsiteX53" fmla="*/ 807964 w 1196430"/>
                <a:gd name="connsiteY53" fmla="*/ 1482316 h 1658228"/>
                <a:gd name="connsiteX54" fmla="*/ 816687 w 1196430"/>
                <a:gd name="connsiteY54" fmla="*/ 1485123 h 1658228"/>
                <a:gd name="connsiteX55" fmla="*/ 869770 w 1196430"/>
                <a:gd name="connsiteY55" fmla="*/ 1568135 h 1658228"/>
                <a:gd name="connsiteX56" fmla="*/ 782857 w 1196430"/>
                <a:gd name="connsiteY56" fmla="*/ 1658228 h 1658228"/>
                <a:gd name="connsiteX57" fmla="*/ 749026 w 1196430"/>
                <a:gd name="connsiteY57" fmla="*/ 1651148 h 1658228"/>
                <a:gd name="connsiteX58" fmla="*/ 744826 w 1196430"/>
                <a:gd name="connsiteY58" fmla="*/ 1648785 h 1658228"/>
                <a:gd name="connsiteX59" fmla="*/ 687576 w 1196430"/>
                <a:gd name="connsiteY59" fmla="*/ 1621364 h 1658228"/>
                <a:gd name="connsiteX60" fmla="*/ 409587 w 1196430"/>
                <a:gd name="connsiteY60" fmla="*/ 1357233 h 1658228"/>
                <a:gd name="connsiteX61" fmla="*/ 400535 w 1196430"/>
                <a:gd name="connsiteY61" fmla="*/ 1340588 h 1658228"/>
                <a:gd name="connsiteX62" fmla="*/ 396837 w 1196430"/>
                <a:gd name="connsiteY62" fmla="*/ 1338852 h 1658228"/>
                <a:gd name="connsiteX63" fmla="*/ 402038 w 1196430"/>
                <a:gd name="connsiteY63" fmla="*/ 1355806 h 1658228"/>
                <a:gd name="connsiteX64" fmla="*/ 430789 w 1196430"/>
                <a:gd name="connsiteY64" fmla="*/ 1424427 h 1658228"/>
                <a:gd name="connsiteX65" fmla="*/ 446693 w 1196430"/>
                <a:gd name="connsiteY65" fmla="*/ 1453635 h 1658228"/>
                <a:gd name="connsiteX66" fmla="*/ 448975 w 1196430"/>
                <a:gd name="connsiteY66" fmla="*/ 1456808 h 1658228"/>
                <a:gd name="connsiteX67" fmla="*/ 459707 w 1196430"/>
                <a:gd name="connsiteY67" fmla="*/ 1487776 h 1658228"/>
                <a:gd name="connsiteX68" fmla="*/ 392403 w 1196430"/>
                <a:gd name="connsiteY68" fmla="*/ 1580822 h 1658228"/>
                <a:gd name="connsiteX69" fmla="*/ 368407 w 1196430"/>
                <a:gd name="connsiteY69" fmla="*/ 1580481 h 1658228"/>
                <a:gd name="connsiteX0" fmla="*/ 368407 w 1196430"/>
                <a:gd name="connsiteY0" fmla="*/ 1565867 h 1643614"/>
                <a:gd name="connsiteX1" fmla="*/ 312565 w 1196430"/>
                <a:gd name="connsiteY1" fmla="*/ 1526575 h 1643614"/>
                <a:gd name="connsiteX2" fmla="*/ 309691 w 1196430"/>
                <a:gd name="connsiteY2" fmla="*/ 1520343 h 1643614"/>
                <a:gd name="connsiteX3" fmla="*/ 288231 w 1196430"/>
                <a:gd name="connsiteY3" fmla="*/ 1480930 h 1643614"/>
                <a:gd name="connsiteX4" fmla="*/ 212311 w 1196430"/>
                <a:gd name="connsiteY4" fmla="*/ 1162169 h 1643614"/>
                <a:gd name="connsiteX5" fmla="*/ 213395 w 1196430"/>
                <a:gd name="connsiteY5" fmla="*/ 1122702 h 1643614"/>
                <a:gd name="connsiteX6" fmla="*/ 200837 w 1196430"/>
                <a:gd name="connsiteY6" fmla="*/ 1097610 h 1643614"/>
                <a:gd name="connsiteX7" fmla="*/ 161465 w 1196430"/>
                <a:gd name="connsiteY7" fmla="*/ 986586 h 1643614"/>
                <a:gd name="connsiteX8" fmla="*/ 161928 w 1196430"/>
                <a:gd name="connsiteY8" fmla="*/ 643787 h 1643614"/>
                <a:gd name="connsiteX9" fmla="*/ 171287 w 1196430"/>
                <a:gd name="connsiteY9" fmla="*/ 621055 h 1643614"/>
                <a:gd name="connsiteX10" fmla="*/ 9103 w 1196430"/>
                <a:gd name="connsiteY10" fmla="*/ 113467 h 1643614"/>
                <a:gd name="connsiteX11" fmla="*/ 513956 w 1196430"/>
                <a:gd name="connsiteY11" fmla="*/ 0 h 1643614"/>
                <a:gd name="connsiteX12" fmla="*/ 513861 w 1196430"/>
                <a:gd name="connsiteY12" fmla="*/ 524387 h 1643614"/>
                <a:gd name="connsiteX13" fmla="*/ 528594 w 1196430"/>
                <a:gd name="connsiteY13" fmla="*/ 525961 h 1643614"/>
                <a:gd name="connsiteX14" fmla="*/ 694008 w 1196430"/>
                <a:gd name="connsiteY14" fmla="*/ 589655 h 1643614"/>
                <a:gd name="connsiteX15" fmla="*/ 696684 w 1196430"/>
                <a:gd name="connsiteY15" fmla="*/ 591471 h 1643614"/>
                <a:gd name="connsiteX16" fmla="*/ 699458 w 1196430"/>
                <a:gd name="connsiteY16" fmla="*/ 590742 h 1643614"/>
                <a:gd name="connsiteX17" fmla="*/ 992300 w 1196430"/>
                <a:gd name="connsiteY17" fmla="*/ 601335 h 1643614"/>
                <a:gd name="connsiteX18" fmla="*/ 992041 w 1196430"/>
                <a:gd name="connsiteY18" fmla="*/ 602235 h 1643614"/>
                <a:gd name="connsiteX19" fmla="*/ 1002479 w 1196430"/>
                <a:gd name="connsiteY19" fmla="*/ 605163 h 1643614"/>
                <a:gd name="connsiteX20" fmla="*/ 1021420 w 1196430"/>
                <a:gd name="connsiteY20" fmla="*/ 614878 h 1643614"/>
                <a:gd name="connsiteX21" fmla="*/ 1052532 w 1196430"/>
                <a:gd name="connsiteY21" fmla="*/ 760220 h 1643614"/>
                <a:gd name="connsiteX22" fmla="*/ 946024 w 1196430"/>
                <a:gd name="connsiteY22" fmla="*/ 806647 h 1643614"/>
                <a:gd name="connsiteX23" fmla="*/ 934061 w 1196430"/>
                <a:gd name="connsiteY23" fmla="*/ 803292 h 1643614"/>
                <a:gd name="connsiteX24" fmla="*/ 933971 w 1196430"/>
                <a:gd name="connsiteY24" fmla="*/ 803601 h 1643614"/>
                <a:gd name="connsiteX25" fmla="*/ 674948 w 1196430"/>
                <a:gd name="connsiteY25" fmla="*/ 817662 h 1643614"/>
                <a:gd name="connsiteX26" fmla="*/ 657511 w 1196430"/>
                <a:gd name="connsiteY26" fmla="*/ 825984 h 1643614"/>
                <a:gd name="connsiteX27" fmla="*/ 669149 w 1196430"/>
                <a:gd name="connsiteY27" fmla="*/ 849266 h 1643614"/>
                <a:gd name="connsiteX28" fmla="*/ 1055103 w 1196430"/>
                <a:gd name="connsiteY28" fmla="*/ 1071713 h 1643614"/>
                <a:gd name="connsiteX29" fmla="*/ 1088979 w 1196430"/>
                <a:gd name="connsiteY29" fmla="*/ 1069526 h 1643614"/>
                <a:gd name="connsiteX30" fmla="*/ 1094558 w 1196430"/>
                <a:gd name="connsiteY30" fmla="*/ 1068322 h 1643614"/>
                <a:gd name="connsiteX31" fmla="*/ 1112896 w 1196430"/>
                <a:gd name="connsiteY31" fmla="*/ 1068002 h 1643614"/>
                <a:gd name="connsiteX32" fmla="*/ 1196153 w 1196430"/>
                <a:gd name="connsiteY32" fmla="*/ 1162818 h 1643614"/>
                <a:gd name="connsiteX33" fmla="*/ 1117186 w 1196430"/>
                <a:gd name="connsiteY33" fmla="*/ 1242832 h 1643614"/>
                <a:gd name="connsiteX34" fmla="*/ 1110679 w 1196430"/>
                <a:gd name="connsiteY34" fmla="*/ 1242946 h 1643614"/>
                <a:gd name="connsiteX35" fmla="*/ 1110688 w 1196430"/>
                <a:gd name="connsiteY35" fmla="*/ 1243032 h 1643614"/>
                <a:gd name="connsiteX36" fmla="*/ 1058798 w 1196430"/>
                <a:gd name="connsiteY36" fmla="*/ 1246382 h 1643614"/>
                <a:gd name="connsiteX37" fmla="*/ 1007498 w 1196430"/>
                <a:gd name="connsiteY37" fmla="*/ 1245318 h 1643614"/>
                <a:gd name="connsiteX38" fmla="*/ 756726 w 1196430"/>
                <a:gd name="connsiteY38" fmla="*/ 1172866 h 1643614"/>
                <a:gd name="connsiteX39" fmla="*/ 726585 w 1196430"/>
                <a:gd name="connsiteY39" fmla="*/ 1154288 h 1643614"/>
                <a:gd name="connsiteX40" fmla="*/ 753367 w 1196430"/>
                <a:gd name="connsiteY40" fmla="*/ 1179481 h 1643614"/>
                <a:gd name="connsiteX41" fmla="*/ 1024288 w 1196430"/>
                <a:gd name="connsiteY41" fmla="*/ 1304162 h 1643614"/>
                <a:gd name="connsiteX42" fmla="*/ 1024182 w 1196430"/>
                <a:gd name="connsiteY42" fmla="*/ 1304877 h 1643614"/>
                <a:gd name="connsiteX43" fmla="*/ 1038185 w 1196430"/>
                <a:gd name="connsiteY43" fmla="*/ 1306242 h 1643614"/>
                <a:gd name="connsiteX44" fmla="*/ 1116510 w 1196430"/>
                <a:gd name="connsiteY44" fmla="*/ 1399200 h 1643614"/>
                <a:gd name="connsiteX45" fmla="*/ 1018415 w 1196430"/>
                <a:gd name="connsiteY45" fmla="*/ 1494084 h 1643614"/>
                <a:gd name="connsiteX46" fmla="*/ 998646 w 1196430"/>
                <a:gd name="connsiteY46" fmla="*/ 1492157 h 1643614"/>
                <a:gd name="connsiteX47" fmla="*/ 994303 w 1196430"/>
                <a:gd name="connsiteY47" fmla="*/ 1490853 h 1643614"/>
                <a:gd name="connsiteX48" fmla="*/ 937462 w 1196430"/>
                <a:gd name="connsiteY48" fmla="*/ 1479979 h 1643614"/>
                <a:gd name="connsiteX49" fmla="*/ 586258 w 1196430"/>
                <a:gd name="connsiteY49" fmla="*/ 1281681 h 1643614"/>
                <a:gd name="connsiteX50" fmla="*/ 569624 w 1196430"/>
                <a:gd name="connsiteY50" fmla="*/ 1262991 h 1643614"/>
                <a:gd name="connsiteX51" fmla="*/ 579039 w 1196430"/>
                <a:gd name="connsiteY51" fmla="*/ 1277954 h 1643614"/>
                <a:gd name="connsiteX52" fmla="*/ 771313 w 1196430"/>
                <a:gd name="connsiteY52" fmla="*/ 1450148 h 1643614"/>
                <a:gd name="connsiteX53" fmla="*/ 807964 w 1196430"/>
                <a:gd name="connsiteY53" fmla="*/ 1467702 h 1643614"/>
                <a:gd name="connsiteX54" fmla="*/ 816687 w 1196430"/>
                <a:gd name="connsiteY54" fmla="*/ 1470509 h 1643614"/>
                <a:gd name="connsiteX55" fmla="*/ 869770 w 1196430"/>
                <a:gd name="connsiteY55" fmla="*/ 1553521 h 1643614"/>
                <a:gd name="connsiteX56" fmla="*/ 782857 w 1196430"/>
                <a:gd name="connsiteY56" fmla="*/ 1643614 h 1643614"/>
                <a:gd name="connsiteX57" fmla="*/ 749026 w 1196430"/>
                <a:gd name="connsiteY57" fmla="*/ 1636534 h 1643614"/>
                <a:gd name="connsiteX58" fmla="*/ 744826 w 1196430"/>
                <a:gd name="connsiteY58" fmla="*/ 1634171 h 1643614"/>
                <a:gd name="connsiteX59" fmla="*/ 687576 w 1196430"/>
                <a:gd name="connsiteY59" fmla="*/ 1606750 h 1643614"/>
                <a:gd name="connsiteX60" fmla="*/ 409587 w 1196430"/>
                <a:gd name="connsiteY60" fmla="*/ 1342619 h 1643614"/>
                <a:gd name="connsiteX61" fmla="*/ 400535 w 1196430"/>
                <a:gd name="connsiteY61" fmla="*/ 1325974 h 1643614"/>
                <a:gd name="connsiteX62" fmla="*/ 396837 w 1196430"/>
                <a:gd name="connsiteY62" fmla="*/ 1324238 h 1643614"/>
                <a:gd name="connsiteX63" fmla="*/ 402038 w 1196430"/>
                <a:gd name="connsiteY63" fmla="*/ 1341192 h 1643614"/>
                <a:gd name="connsiteX64" fmla="*/ 430789 w 1196430"/>
                <a:gd name="connsiteY64" fmla="*/ 1409813 h 1643614"/>
                <a:gd name="connsiteX65" fmla="*/ 446693 w 1196430"/>
                <a:gd name="connsiteY65" fmla="*/ 1439021 h 1643614"/>
                <a:gd name="connsiteX66" fmla="*/ 448975 w 1196430"/>
                <a:gd name="connsiteY66" fmla="*/ 1442194 h 1643614"/>
                <a:gd name="connsiteX67" fmla="*/ 459707 w 1196430"/>
                <a:gd name="connsiteY67" fmla="*/ 1473162 h 1643614"/>
                <a:gd name="connsiteX68" fmla="*/ 392403 w 1196430"/>
                <a:gd name="connsiteY68" fmla="*/ 1566208 h 1643614"/>
                <a:gd name="connsiteX69" fmla="*/ 368407 w 1196430"/>
                <a:gd name="connsiteY69" fmla="*/ 1565867 h 1643614"/>
                <a:gd name="connsiteX0" fmla="*/ 359304 w 1187327"/>
                <a:gd name="connsiteY0" fmla="*/ 1565867 h 1643614"/>
                <a:gd name="connsiteX1" fmla="*/ 303462 w 1187327"/>
                <a:gd name="connsiteY1" fmla="*/ 1526575 h 1643614"/>
                <a:gd name="connsiteX2" fmla="*/ 300588 w 1187327"/>
                <a:gd name="connsiteY2" fmla="*/ 1520343 h 1643614"/>
                <a:gd name="connsiteX3" fmla="*/ 279128 w 1187327"/>
                <a:gd name="connsiteY3" fmla="*/ 1480930 h 1643614"/>
                <a:gd name="connsiteX4" fmla="*/ 203208 w 1187327"/>
                <a:gd name="connsiteY4" fmla="*/ 1162169 h 1643614"/>
                <a:gd name="connsiteX5" fmla="*/ 204292 w 1187327"/>
                <a:gd name="connsiteY5" fmla="*/ 1122702 h 1643614"/>
                <a:gd name="connsiteX6" fmla="*/ 191734 w 1187327"/>
                <a:gd name="connsiteY6" fmla="*/ 1097610 h 1643614"/>
                <a:gd name="connsiteX7" fmla="*/ 152362 w 1187327"/>
                <a:gd name="connsiteY7" fmla="*/ 986586 h 1643614"/>
                <a:gd name="connsiteX8" fmla="*/ 152825 w 1187327"/>
                <a:gd name="connsiteY8" fmla="*/ 643787 h 1643614"/>
                <a:gd name="connsiteX9" fmla="*/ 162184 w 1187327"/>
                <a:gd name="connsiteY9" fmla="*/ 621055 h 1643614"/>
                <a:gd name="connsiteX10" fmla="*/ 0 w 1187327"/>
                <a:gd name="connsiteY10" fmla="*/ 113467 h 1643614"/>
                <a:gd name="connsiteX11" fmla="*/ 504853 w 1187327"/>
                <a:gd name="connsiteY11" fmla="*/ 0 h 1643614"/>
                <a:gd name="connsiteX12" fmla="*/ 504758 w 1187327"/>
                <a:gd name="connsiteY12" fmla="*/ 524387 h 1643614"/>
                <a:gd name="connsiteX13" fmla="*/ 519491 w 1187327"/>
                <a:gd name="connsiteY13" fmla="*/ 525961 h 1643614"/>
                <a:gd name="connsiteX14" fmla="*/ 684905 w 1187327"/>
                <a:gd name="connsiteY14" fmla="*/ 589655 h 1643614"/>
                <a:gd name="connsiteX15" fmla="*/ 687581 w 1187327"/>
                <a:gd name="connsiteY15" fmla="*/ 591471 h 1643614"/>
                <a:gd name="connsiteX16" fmla="*/ 690355 w 1187327"/>
                <a:gd name="connsiteY16" fmla="*/ 590742 h 1643614"/>
                <a:gd name="connsiteX17" fmla="*/ 983197 w 1187327"/>
                <a:gd name="connsiteY17" fmla="*/ 601335 h 1643614"/>
                <a:gd name="connsiteX18" fmla="*/ 982938 w 1187327"/>
                <a:gd name="connsiteY18" fmla="*/ 602235 h 1643614"/>
                <a:gd name="connsiteX19" fmla="*/ 993376 w 1187327"/>
                <a:gd name="connsiteY19" fmla="*/ 605163 h 1643614"/>
                <a:gd name="connsiteX20" fmla="*/ 1012317 w 1187327"/>
                <a:gd name="connsiteY20" fmla="*/ 614878 h 1643614"/>
                <a:gd name="connsiteX21" fmla="*/ 1043429 w 1187327"/>
                <a:gd name="connsiteY21" fmla="*/ 760220 h 1643614"/>
                <a:gd name="connsiteX22" fmla="*/ 936921 w 1187327"/>
                <a:gd name="connsiteY22" fmla="*/ 806647 h 1643614"/>
                <a:gd name="connsiteX23" fmla="*/ 924958 w 1187327"/>
                <a:gd name="connsiteY23" fmla="*/ 803292 h 1643614"/>
                <a:gd name="connsiteX24" fmla="*/ 924868 w 1187327"/>
                <a:gd name="connsiteY24" fmla="*/ 803601 h 1643614"/>
                <a:gd name="connsiteX25" fmla="*/ 665845 w 1187327"/>
                <a:gd name="connsiteY25" fmla="*/ 817662 h 1643614"/>
                <a:gd name="connsiteX26" fmla="*/ 648408 w 1187327"/>
                <a:gd name="connsiteY26" fmla="*/ 825984 h 1643614"/>
                <a:gd name="connsiteX27" fmla="*/ 660046 w 1187327"/>
                <a:gd name="connsiteY27" fmla="*/ 849266 h 1643614"/>
                <a:gd name="connsiteX28" fmla="*/ 1046000 w 1187327"/>
                <a:gd name="connsiteY28" fmla="*/ 1071713 h 1643614"/>
                <a:gd name="connsiteX29" fmla="*/ 1079876 w 1187327"/>
                <a:gd name="connsiteY29" fmla="*/ 1069526 h 1643614"/>
                <a:gd name="connsiteX30" fmla="*/ 1085455 w 1187327"/>
                <a:gd name="connsiteY30" fmla="*/ 1068322 h 1643614"/>
                <a:gd name="connsiteX31" fmla="*/ 1103793 w 1187327"/>
                <a:gd name="connsiteY31" fmla="*/ 1068002 h 1643614"/>
                <a:gd name="connsiteX32" fmla="*/ 1187050 w 1187327"/>
                <a:gd name="connsiteY32" fmla="*/ 1162818 h 1643614"/>
                <a:gd name="connsiteX33" fmla="*/ 1108083 w 1187327"/>
                <a:gd name="connsiteY33" fmla="*/ 1242832 h 1643614"/>
                <a:gd name="connsiteX34" fmla="*/ 1101576 w 1187327"/>
                <a:gd name="connsiteY34" fmla="*/ 1242946 h 1643614"/>
                <a:gd name="connsiteX35" fmla="*/ 1101585 w 1187327"/>
                <a:gd name="connsiteY35" fmla="*/ 1243032 h 1643614"/>
                <a:gd name="connsiteX36" fmla="*/ 1049695 w 1187327"/>
                <a:gd name="connsiteY36" fmla="*/ 1246382 h 1643614"/>
                <a:gd name="connsiteX37" fmla="*/ 998395 w 1187327"/>
                <a:gd name="connsiteY37" fmla="*/ 1245318 h 1643614"/>
                <a:gd name="connsiteX38" fmla="*/ 747623 w 1187327"/>
                <a:gd name="connsiteY38" fmla="*/ 1172866 h 1643614"/>
                <a:gd name="connsiteX39" fmla="*/ 717482 w 1187327"/>
                <a:gd name="connsiteY39" fmla="*/ 1154288 h 1643614"/>
                <a:gd name="connsiteX40" fmla="*/ 744264 w 1187327"/>
                <a:gd name="connsiteY40" fmla="*/ 1179481 h 1643614"/>
                <a:gd name="connsiteX41" fmla="*/ 1015185 w 1187327"/>
                <a:gd name="connsiteY41" fmla="*/ 1304162 h 1643614"/>
                <a:gd name="connsiteX42" fmla="*/ 1015079 w 1187327"/>
                <a:gd name="connsiteY42" fmla="*/ 1304877 h 1643614"/>
                <a:gd name="connsiteX43" fmla="*/ 1029082 w 1187327"/>
                <a:gd name="connsiteY43" fmla="*/ 1306242 h 1643614"/>
                <a:gd name="connsiteX44" fmla="*/ 1107407 w 1187327"/>
                <a:gd name="connsiteY44" fmla="*/ 1399200 h 1643614"/>
                <a:gd name="connsiteX45" fmla="*/ 1009312 w 1187327"/>
                <a:gd name="connsiteY45" fmla="*/ 1494084 h 1643614"/>
                <a:gd name="connsiteX46" fmla="*/ 989543 w 1187327"/>
                <a:gd name="connsiteY46" fmla="*/ 1492157 h 1643614"/>
                <a:gd name="connsiteX47" fmla="*/ 985200 w 1187327"/>
                <a:gd name="connsiteY47" fmla="*/ 1490853 h 1643614"/>
                <a:gd name="connsiteX48" fmla="*/ 928359 w 1187327"/>
                <a:gd name="connsiteY48" fmla="*/ 1479979 h 1643614"/>
                <a:gd name="connsiteX49" fmla="*/ 577155 w 1187327"/>
                <a:gd name="connsiteY49" fmla="*/ 1281681 h 1643614"/>
                <a:gd name="connsiteX50" fmla="*/ 560521 w 1187327"/>
                <a:gd name="connsiteY50" fmla="*/ 1262991 h 1643614"/>
                <a:gd name="connsiteX51" fmla="*/ 569936 w 1187327"/>
                <a:gd name="connsiteY51" fmla="*/ 1277954 h 1643614"/>
                <a:gd name="connsiteX52" fmla="*/ 762210 w 1187327"/>
                <a:gd name="connsiteY52" fmla="*/ 1450148 h 1643614"/>
                <a:gd name="connsiteX53" fmla="*/ 798861 w 1187327"/>
                <a:gd name="connsiteY53" fmla="*/ 1467702 h 1643614"/>
                <a:gd name="connsiteX54" fmla="*/ 807584 w 1187327"/>
                <a:gd name="connsiteY54" fmla="*/ 1470509 h 1643614"/>
                <a:gd name="connsiteX55" fmla="*/ 860667 w 1187327"/>
                <a:gd name="connsiteY55" fmla="*/ 1553521 h 1643614"/>
                <a:gd name="connsiteX56" fmla="*/ 773754 w 1187327"/>
                <a:gd name="connsiteY56" fmla="*/ 1643614 h 1643614"/>
                <a:gd name="connsiteX57" fmla="*/ 739923 w 1187327"/>
                <a:gd name="connsiteY57" fmla="*/ 1636534 h 1643614"/>
                <a:gd name="connsiteX58" fmla="*/ 735723 w 1187327"/>
                <a:gd name="connsiteY58" fmla="*/ 1634171 h 1643614"/>
                <a:gd name="connsiteX59" fmla="*/ 678473 w 1187327"/>
                <a:gd name="connsiteY59" fmla="*/ 1606750 h 1643614"/>
                <a:gd name="connsiteX60" fmla="*/ 400484 w 1187327"/>
                <a:gd name="connsiteY60" fmla="*/ 1342619 h 1643614"/>
                <a:gd name="connsiteX61" fmla="*/ 391432 w 1187327"/>
                <a:gd name="connsiteY61" fmla="*/ 1325974 h 1643614"/>
                <a:gd name="connsiteX62" fmla="*/ 387734 w 1187327"/>
                <a:gd name="connsiteY62" fmla="*/ 1324238 h 1643614"/>
                <a:gd name="connsiteX63" fmla="*/ 392935 w 1187327"/>
                <a:gd name="connsiteY63" fmla="*/ 1341192 h 1643614"/>
                <a:gd name="connsiteX64" fmla="*/ 421686 w 1187327"/>
                <a:gd name="connsiteY64" fmla="*/ 1409813 h 1643614"/>
                <a:gd name="connsiteX65" fmla="*/ 437590 w 1187327"/>
                <a:gd name="connsiteY65" fmla="*/ 1439021 h 1643614"/>
                <a:gd name="connsiteX66" fmla="*/ 439872 w 1187327"/>
                <a:gd name="connsiteY66" fmla="*/ 1442194 h 1643614"/>
                <a:gd name="connsiteX67" fmla="*/ 450604 w 1187327"/>
                <a:gd name="connsiteY67" fmla="*/ 1473162 h 1643614"/>
                <a:gd name="connsiteX68" fmla="*/ 383300 w 1187327"/>
                <a:gd name="connsiteY68" fmla="*/ 1566208 h 1643614"/>
                <a:gd name="connsiteX69" fmla="*/ 359304 w 1187327"/>
                <a:gd name="connsiteY69" fmla="*/ 1565867 h 1643614"/>
                <a:gd name="connsiteX0" fmla="*/ 359304 w 1187327"/>
                <a:gd name="connsiteY0" fmla="*/ 1565867 h 1643614"/>
                <a:gd name="connsiteX1" fmla="*/ 303462 w 1187327"/>
                <a:gd name="connsiteY1" fmla="*/ 1526575 h 1643614"/>
                <a:gd name="connsiteX2" fmla="*/ 300588 w 1187327"/>
                <a:gd name="connsiteY2" fmla="*/ 1520343 h 1643614"/>
                <a:gd name="connsiteX3" fmla="*/ 279128 w 1187327"/>
                <a:gd name="connsiteY3" fmla="*/ 1480930 h 1643614"/>
                <a:gd name="connsiteX4" fmla="*/ 203208 w 1187327"/>
                <a:gd name="connsiteY4" fmla="*/ 1162169 h 1643614"/>
                <a:gd name="connsiteX5" fmla="*/ 204292 w 1187327"/>
                <a:gd name="connsiteY5" fmla="*/ 1122702 h 1643614"/>
                <a:gd name="connsiteX6" fmla="*/ 191734 w 1187327"/>
                <a:gd name="connsiteY6" fmla="*/ 1097610 h 1643614"/>
                <a:gd name="connsiteX7" fmla="*/ 152362 w 1187327"/>
                <a:gd name="connsiteY7" fmla="*/ 986586 h 1643614"/>
                <a:gd name="connsiteX8" fmla="*/ 152825 w 1187327"/>
                <a:gd name="connsiteY8" fmla="*/ 643787 h 1643614"/>
                <a:gd name="connsiteX9" fmla="*/ 162184 w 1187327"/>
                <a:gd name="connsiteY9" fmla="*/ 621055 h 1643614"/>
                <a:gd name="connsiteX10" fmla="*/ 0 w 1187327"/>
                <a:gd name="connsiteY10" fmla="*/ 113467 h 1643614"/>
                <a:gd name="connsiteX11" fmla="*/ 504853 w 1187327"/>
                <a:gd name="connsiteY11" fmla="*/ 0 h 1643614"/>
                <a:gd name="connsiteX12" fmla="*/ 519491 w 1187327"/>
                <a:gd name="connsiteY12" fmla="*/ 525961 h 1643614"/>
                <a:gd name="connsiteX13" fmla="*/ 684905 w 1187327"/>
                <a:gd name="connsiteY13" fmla="*/ 589655 h 1643614"/>
                <a:gd name="connsiteX14" fmla="*/ 687581 w 1187327"/>
                <a:gd name="connsiteY14" fmla="*/ 591471 h 1643614"/>
                <a:gd name="connsiteX15" fmla="*/ 690355 w 1187327"/>
                <a:gd name="connsiteY15" fmla="*/ 590742 h 1643614"/>
                <a:gd name="connsiteX16" fmla="*/ 983197 w 1187327"/>
                <a:gd name="connsiteY16" fmla="*/ 601335 h 1643614"/>
                <a:gd name="connsiteX17" fmla="*/ 982938 w 1187327"/>
                <a:gd name="connsiteY17" fmla="*/ 602235 h 1643614"/>
                <a:gd name="connsiteX18" fmla="*/ 993376 w 1187327"/>
                <a:gd name="connsiteY18" fmla="*/ 605163 h 1643614"/>
                <a:gd name="connsiteX19" fmla="*/ 1012317 w 1187327"/>
                <a:gd name="connsiteY19" fmla="*/ 614878 h 1643614"/>
                <a:gd name="connsiteX20" fmla="*/ 1043429 w 1187327"/>
                <a:gd name="connsiteY20" fmla="*/ 760220 h 1643614"/>
                <a:gd name="connsiteX21" fmla="*/ 936921 w 1187327"/>
                <a:gd name="connsiteY21" fmla="*/ 806647 h 1643614"/>
                <a:gd name="connsiteX22" fmla="*/ 924958 w 1187327"/>
                <a:gd name="connsiteY22" fmla="*/ 803292 h 1643614"/>
                <a:gd name="connsiteX23" fmla="*/ 924868 w 1187327"/>
                <a:gd name="connsiteY23" fmla="*/ 803601 h 1643614"/>
                <a:gd name="connsiteX24" fmla="*/ 665845 w 1187327"/>
                <a:gd name="connsiteY24" fmla="*/ 817662 h 1643614"/>
                <a:gd name="connsiteX25" fmla="*/ 648408 w 1187327"/>
                <a:gd name="connsiteY25" fmla="*/ 825984 h 1643614"/>
                <a:gd name="connsiteX26" fmla="*/ 660046 w 1187327"/>
                <a:gd name="connsiteY26" fmla="*/ 849266 h 1643614"/>
                <a:gd name="connsiteX27" fmla="*/ 1046000 w 1187327"/>
                <a:gd name="connsiteY27" fmla="*/ 1071713 h 1643614"/>
                <a:gd name="connsiteX28" fmla="*/ 1079876 w 1187327"/>
                <a:gd name="connsiteY28" fmla="*/ 1069526 h 1643614"/>
                <a:gd name="connsiteX29" fmla="*/ 1085455 w 1187327"/>
                <a:gd name="connsiteY29" fmla="*/ 1068322 h 1643614"/>
                <a:gd name="connsiteX30" fmla="*/ 1103793 w 1187327"/>
                <a:gd name="connsiteY30" fmla="*/ 1068002 h 1643614"/>
                <a:gd name="connsiteX31" fmla="*/ 1187050 w 1187327"/>
                <a:gd name="connsiteY31" fmla="*/ 1162818 h 1643614"/>
                <a:gd name="connsiteX32" fmla="*/ 1108083 w 1187327"/>
                <a:gd name="connsiteY32" fmla="*/ 1242832 h 1643614"/>
                <a:gd name="connsiteX33" fmla="*/ 1101576 w 1187327"/>
                <a:gd name="connsiteY33" fmla="*/ 1242946 h 1643614"/>
                <a:gd name="connsiteX34" fmla="*/ 1101585 w 1187327"/>
                <a:gd name="connsiteY34" fmla="*/ 1243032 h 1643614"/>
                <a:gd name="connsiteX35" fmla="*/ 1049695 w 1187327"/>
                <a:gd name="connsiteY35" fmla="*/ 1246382 h 1643614"/>
                <a:gd name="connsiteX36" fmla="*/ 998395 w 1187327"/>
                <a:gd name="connsiteY36" fmla="*/ 1245318 h 1643614"/>
                <a:gd name="connsiteX37" fmla="*/ 747623 w 1187327"/>
                <a:gd name="connsiteY37" fmla="*/ 1172866 h 1643614"/>
                <a:gd name="connsiteX38" fmla="*/ 717482 w 1187327"/>
                <a:gd name="connsiteY38" fmla="*/ 1154288 h 1643614"/>
                <a:gd name="connsiteX39" fmla="*/ 744264 w 1187327"/>
                <a:gd name="connsiteY39" fmla="*/ 1179481 h 1643614"/>
                <a:gd name="connsiteX40" fmla="*/ 1015185 w 1187327"/>
                <a:gd name="connsiteY40" fmla="*/ 1304162 h 1643614"/>
                <a:gd name="connsiteX41" fmla="*/ 1015079 w 1187327"/>
                <a:gd name="connsiteY41" fmla="*/ 1304877 h 1643614"/>
                <a:gd name="connsiteX42" fmla="*/ 1029082 w 1187327"/>
                <a:gd name="connsiteY42" fmla="*/ 1306242 h 1643614"/>
                <a:gd name="connsiteX43" fmla="*/ 1107407 w 1187327"/>
                <a:gd name="connsiteY43" fmla="*/ 1399200 h 1643614"/>
                <a:gd name="connsiteX44" fmla="*/ 1009312 w 1187327"/>
                <a:gd name="connsiteY44" fmla="*/ 1494084 h 1643614"/>
                <a:gd name="connsiteX45" fmla="*/ 989543 w 1187327"/>
                <a:gd name="connsiteY45" fmla="*/ 1492157 h 1643614"/>
                <a:gd name="connsiteX46" fmla="*/ 985200 w 1187327"/>
                <a:gd name="connsiteY46" fmla="*/ 1490853 h 1643614"/>
                <a:gd name="connsiteX47" fmla="*/ 928359 w 1187327"/>
                <a:gd name="connsiteY47" fmla="*/ 1479979 h 1643614"/>
                <a:gd name="connsiteX48" fmla="*/ 577155 w 1187327"/>
                <a:gd name="connsiteY48" fmla="*/ 1281681 h 1643614"/>
                <a:gd name="connsiteX49" fmla="*/ 560521 w 1187327"/>
                <a:gd name="connsiteY49" fmla="*/ 1262991 h 1643614"/>
                <a:gd name="connsiteX50" fmla="*/ 569936 w 1187327"/>
                <a:gd name="connsiteY50" fmla="*/ 1277954 h 1643614"/>
                <a:gd name="connsiteX51" fmla="*/ 762210 w 1187327"/>
                <a:gd name="connsiteY51" fmla="*/ 1450148 h 1643614"/>
                <a:gd name="connsiteX52" fmla="*/ 798861 w 1187327"/>
                <a:gd name="connsiteY52" fmla="*/ 1467702 h 1643614"/>
                <a:gd name="connsiteX53" fmla="*/ 807584 w 1187327"/>
                <a:gd name="connsiteY53" fmla="*/ 1470509 h 1643614"/>
                <a:gd name="connsiteX54" fmla="*/ 860667 w 1187327"/>
                <a:gd name="connsiteY54" fmla="*/ 1553521 h 1643614"/>
                <a:gd name="connsiteX55" fmla="*/ 773754 w 1187327"/>
                <a:gd name="connsiteY55" fmla="*/ 1643614 h 1643614"/>
                <a:gd name="connsiteX56" fmla="*/ 739923 w 1187327"/>
                <a:gd name="connsiteY56" fmla="*/ 1636534 h 1643614"/>
                <a:gd name="connsiteX57" fmla="*/ 735723 w 1187327"/>
                <a:gd name="connsiteY57" fmla="*/ 1634171 h 1643614"/>
                <a:gd name="connsiteX58" fmla="*/ 678473 w 1187327"/>
                <a:gd name="connsiteY58" fmla="*/ 1606750 h 1643614"/>
                <a:gd name="connsiteX59" fmla="*/ 400484 w 1187327"/>
                <a:gd name="connsiteY59" fmla="*/ 1342619 h 1643614"/>
                <a:gd name="connsiteX60" fmla="*/ 391432 w 1187327"/>
                <a:gd name="connsiteY60" fmla="*/ 1325974 h 1643614"/>
                <a:gd name="connsiteX61" fmla="*/ 387734 w 1187327"/>
                <a:gd name="connsiteY61" fmla="*/ 1324238 h 1643614"/>
                <a:gd name="connsiteX62" fmla="*/ 392935 w 1187327"/>
                <a:gd name="connsiteY62" fmla="*/ 1341192 h 1643614"/>
                <a:gd name="connsiteX63" fmla="*/ 421686 w 1187327"/>
                <a:gd name="connsiteY63" fmla="*/ 1409813 h 1643614"/>
                <a:gd name="connsiteX64" fmla="*/ 437590 w 1187327"/>
                <a:gd name="connsiteY64" fmla="*/ 1439021 h 1643614"/>
                <a:gd name="connsiteX65" fmla="*/ 439872 w 1187327"/>
                <a:gd name="connsiteY65" fmla="*/ 1442194 h 1643614"/>
                <a:gd name="connsiteX66" fmla="*/ 450604 w 1187327"/>
                <a:gd name="connsiteY66" fmla="*/ 1473162 h 1643614"/>
                <a:gd name="connsiteX67" fmla="*/ 383300 w 1187327"/>
                <a:gd name="connsiteY67" fmla="*/ 1566208 h 1643614"/>
                <a:gd name="connsiteX68" fmla="*/ 359304 w 1187327"/>
                <a:gd name="connsiteY68" fmla="*/ 1565867 h 1643614"/>
                <a:gd name="connsiteX0" fmla="*/ 359304 w 1187327"/>
                <a:gd name="connsiteY0" fmla="*/ 1565867 h 1643614"/>
                <a:gd name="connsiteX1" fmla="*/ 303462 w 1187327"/>
                <a:gd name="connsiteY1" fmla="*/ 1526575 h 1643614"/>
                <a:gd name="connsiteX2" fmla="*/ 300588 w 1187327"/>
                <a:gd name="connsiteY2" fmla="*/ 1520343 h 1643614"/>
                <a:gd name="connsiteX3" fmla="*/ 279128 w 1187327"/>
                <a:gd name="connsiteY3" fmla="*/ 1480930 h 1643614"/>
                <a:gd name="connsiteX4" fmla="*/ 203208 w 1187327"/>
                <a:gd name="connsiteY4" fmla="*/ 1162169 h 1643614"/>
                <a:gd name="connsiteX5" fmla="*/ 204292 w 1187327"/>
                <a:gd name="connsiteY5" fmla="*/ 1122702 h 1643614"/>
                <a:gd name="connsiteX6" fmla="*/ 191734 w 1187327"/>
                <a:gd name="connsiteY6" fmla="*/ 1097610 h 1643614"/>
                <a:gd name="connsiteX7" fmla="*/ 152362 w 1187327"/>
                <a:gd name="connsiteY7" fmla="*/ 986586 h 1643614"/>
                <a:gd name="connsiteX8" fmla="*/ 152825 w 1187327"/>
                <a:gd name="connsiteY8" fmla="*/ 643787 h 1643614"/>
                <a:gd name="connsiteX9" fmla="*/ 162184 w 1187327"/>
                <a:gd name="connsiteY9" fmla="*/ 621055 h 1643614"/>
                <a:gd name="connsiteX10" fmla="*/ 0 w 1187327"/>
                <a:gd name="connsiteY10" fmla="*/ 113467 h 1643614"/>
                <a:gd name="connsiteX11" fmla="*/ 504853 w 1187327"/>
                <a:gd name="connsiteY11" fmla="*/ 0 h 1643614"/>
                <a:gd name="connsiteX12" fmla="*/ 519491 w 1187327"/>
                <a:gd name="connsiteY12" fmla="*/ 525961 h 1643614"/>
                <a:gd name="connsiteX13" fmla="*/ 684905 w 1187327"/>
                <a:gd name="connsiteY13" fmla="*/ 589655 h 1643614"/>
                <a:gd name="connsiteX14" fmla="*/ 687581 w 1187327"/>
                <a:gd name="connsiteY14" fmla="*/ 591471 h 1643614"/>
                <a:gd name="connsiteX15" fmla="*/ 690355 w 1187327"/>
                <a:gd name="connsiteY15" fmla="*/ 590742 h 1643614"/>
                <a:gd name="connsiteX16" fmla="*/ 983197 w 1187327"/>
                <a:gd name="connsiteY16" fmla="*/ 601335 h 1643614"/>
                <a:gd name="connsiteX17" fmla="*/ 982938 w 1187327"/>
                <a:gd name="connsiteY17" fmla="*/ 602235 h 1643614"/>
                <a:gd name="connsiteX18" fmla="*/ 993376 w 1187327"/>
                <a:gd name="connsiteY18" fmla="*/ 605163 h 1643614"/>
                <a:gd name="connsiteX19" fmla="*/ 1012317 w 1187327"/>
                <a:gd name="connsiteY19" fmla="*/ 614878 h 1643614"/>
                <a:gd name="connsiteX20" fmla="*/ 1043429 w 1187327"/>
                <a:gd name="connsiteY20" fmla="*/ 760220 h 1643614"/>
                <a:gd name="connsiteX21" fmla="*/ 936921 w 1187327"/>
                <a:gd name="connsiteY21" fmla="*/ 806647 h 1643614"/>
                <a:gd name="connsiteX22" fmla="*/ 924958 w 1187327"/>
                <a:gd name="connsiteY22" fmla="*/ 803292 h 1643614"/>
                <a:gd name="connsiteX23" fmla="*/ 924868 w 1187327"/>
                <a:gd name="connsiteY23" fmla="*/ 803601 h 1643614"/>
                <a:gd name="connsiteX24" fmla="*/ 665845 w 1187327"/>
                <a:gd name="connsiteY24" fmla="*/ 817662 h 1643614"/>
                <a:gd name="connsiteX25" fmla="*/ 648408 w 1187327"/>
                <a:gd name="connsiteY25" fmla="*/ 825984 h 1643614"/>
                <a:gd name="connsiteX26" fmla="*/ 660046 w 1187327"/>
                <a:gd name="connsiteY26" fmla="*/ 849266 h 1643614"/>
                <a:gd name="connsiteX27" fmla="*/ 1046000 w 1187327"/>
                <a:gd name="connsiteY27" fmla="*/ 1071713 h 1643614"/>
                <a:gd name="connsiteX28" fmla="*/ 1079876 w 1187327"/>
                <a:gd name="connsiteY28" fmla="*/ 1069526 h 1643614"/>
                <a:gd name="connsiteX29" fmla="*/ 1085455 w 1187327"/>
                <a:gd name="connsiteY29" fmla="*/ 1068322 h 1643614"/>
                <a:gd name="connsiteX30" fmla="*/ 1103793 w 1187327"/>
                <a:gd name="connsiteY30" fmla="*/ 1068002 h 1643614"/>
                <a:gd name="connsiteX31" fmla="*/ 1187050 w 1187327"/>
                <a:gd name="connsiteY31" fmla="*/ 1162818 h 1643614"/>
                <a:gd name="connsiteX32" fmla="*/ 1108083 w 1187327"/>
                <a:gd name="connsiteY32" fmla="*/ 1242832 h 1643614"/>
                <a:gd name="connsiteX33" fmla="*/ 1101576 w 1187327"/>
                <a:gd name="connsiteY33" fmla="*/ 1242946 h 1643614"/>
                <a:gd name="connsiteX34" fmla="*/ 1101585 w 1187327"/>
                <a:gd name="connsiteY34" fmla="*/ 1243032 h 1643614"/>
                <a:gd name="connsiteX35" fmla="*/ 1049695 w 1187327"/>
                <a:gd name="connsiteY35" fmla="*/ 1246382 h 1643614"/>
                <a:gd name="connsiteX36" fmla="*/ 998395 w 1187327"/>
                <a:gd name="connsiteY36" fmla="*/ 1245318 h 1643614"/>
                <a:gd name="connsiteX37" fmla="*/ 747623 w 1187327"/>
                <a:gd name="connsiteY37" fmla="*/ 1172866 h 1643614"/>
                <a:gd name="connsiteX38" fmla="*/ 717482 w 1187327"/>
                <a:gd name="connsiteY38" fmla="*/ 1154288 h 1643614"/>
                <a:gd name="connsiteX39" fmla="*/ 744264 w 1187327"/>
                <a:gd name="connsiteY39" fmla="*/ 1179481 h 1643614"/>
                <a:gd name="connsiteX40" fmla="*/ 1015185 w 1187327"/>
                <a:gd name="connsiteY40" fmla="*/ 1304162 h 1643614"/>
                <a:gd name="connsiteX41" fmla="*/ 1015079 w 1187327"/>
                <a:gd name="connsiteY41" fmla="*/ 1304877 h 1643614"/>
                <a:gd name="connsiteX42" fmla="*/ 1029082 w 1187327"/>
                <a:gd name="connsiteY42" fmla="*/ 1306242 h 1643614"/>
                <a:gd name="connsiteX43" fmla="*/ 1107407 w 1187327"/>
                <a:gd name="connsiteY43" fmla="*/ 1399200 h 1643614"/>
                <a:gd name="connsiteX44" fmla="*/ 1009312 w 1187327"/>
                <a:gd name="connsiteY44" fmla="*/ 1494084 h 1643614"/>
                <a:gd name="connsiteX45" fmla="*/ 989543 w 1187327"/>
                <a:gd name="connsiteY45" fmla="*/ 1492157 h 1643614"/>
                <a:gd name="connsiteX46" fmla="*/ 985200 w 1187327"/>
                <a:gd name="connsiteY46" fmla="*/ 1490853 h 1643614"/>
                <a:gd name="connsiteX47" fmla="*/ 928359 w 1187327"/>
                <a:gd name="connsiteY47" fmla="*/ 1479979 h 1643614"/>
                <a:gd name="connsiteX48" fmla="*/ 577155 w 1187327"/>
                <a:gd name="connsiteY48" fmla="*/ 1281681 h 1643614"/>
                <a:gd name="connsiteX49" fmla="*/ 560521 w 1187327"/>
                <a:gd name="connsiteY49" fmla="*/ 1262991 h 1643614"/>
                <a:gd name="connsiteX50" fmla="*/ 569936 w 1187327"/>
                <a:gd name="connsiteY50" fmla="*/ 1277954 h 1643614"/>
                <a:gd name="connsiteX51" fmla="*/ 762210 w 1187327"/>
                <a:gd name="connsiteY51" fmla="*/ 1450148 h 1643614"/>
                <a:gd name="connsiteX52" fmla="*/ 798861 w 1187327"/>
                <a:gd name="connsiteY52" fmla="*/ 1467702 h 1643614"/>
                <a:gd name="connsiteX53" fmla="*/ 807584 w 1187327"/>
                <a:gd name="connsiteY53" fmla="*/ 1470509 h 1643614"/>
                <a:gd name="connsiteX54" fmla="*/ 860667 w 1187327"/>
                <a:gd name="connsiteY54" fmla="*/ 1553521 h 1643614"/>
                <a:gd name="connsiteX55" fmla="*/ 773754 w 1187327"/>
                <a:gd name="connsiteY55" fmla="*/ 1643614 h 1643614"/>
                <a:gd name="connsiteX56" fmla="*/ 739923 w 1187327"/>
                <a:gd name="connsiteY56" fmla="*/ 1636534 h 1643614"/>
                <a:gd name="connsiteX57" fmla="*/ 735723 w 1187327"/>
                <a:gd name="connsiteY57" fmla="*/ 1634171 h 1643614"/>
                <a:gd name="connsiteX58" fmla="*/ 678473 w 1187327"/>
                <a:gd name="connsiteY58" fmla="*/ 1606750 h 1643614"/>
                <a:gd name="connsiteX59" fmla="*/ 400484 w 1187327"/>
                <a:gd name="connsiteY59" fmla="*/ 1342619 h 1643614"/>
                <a:gd name="connsiteX60" fmla="*/ 391432 w 1187327"/>
                <a:gd name="connsiteY60" fmla="*/ 1325974 h 1643614"/>
                <a:gd name="connsiteX61" fmla="*/ 387734 w 1187327"/>
                <a:gd name="connsiteY61" fmla="*/ 1324238 h 1643614"/>
                <a:gd name="connsiteX62" fmla="*/ 392935 w 1187327"/>
                <a:gd name="connsiteY62" fmla="*/ 1341192 h 1643614"/>
                <a:gd name="connsiteX63" fmla="*/ 421686 w 1187327"/>
                <a:gd name="connsiteY63" fmla="*/ 1409813 h 1643614"/>
                <a:gd name="connsiteX64" fmla="*/ 437590 w 1187327"/>
                <a:gd name="connsiteY64" fmla="*/ 1439021 h 1643614"/>
                <a:gd name="connsiteX65" fmla="*/ 439872 w 1187327"/>
                <a:gd name="connsiteY65" fmla="*/ 1442194 h 1643614"/>
                <a:gd name="connsiteX66" fmla="*/ 450604 w 1187327"/>
                <a:gd name="connsiteY66" fmla="*/ 1473162 h 1643614"/>
                <a:gd name="connsiteX67" fmla="*/ 383300 w 1187327"/>
                <a:gd name="connsiteY67" fmla="*/ 1566208 h 1643614"/>
                <a:gd name="connsiteX68" fmla="*/ 359304 w 1187327"/>
                <a:gd name="connsiteY68" fmla="*/ 1565867 h 1643614"/>
                <a:gd name="connsiteX0" fmla="*/ 359304 w 1187327"/>
                <a:gd name="connsiteY0" fmla="*/ 1565867 h 1643614"/>
                <a:gd name="connsiteX1" fmla="*/ 303462 w 1187327"/>
                <a:gd name="connsiteY1" fmla="*/ 1526575 h 1643614"/>
                <a:gd name="connsiteX2" fmla="*/ 300588 w 1187327"/>
                <a:gd name="connsiteY2" fmla="*/ 1520343 h 1643614"/>
                <a:gd name="connsiteX3" fmla="*/ 279128 w 1187327"/>
                <a:gd name="connsiteY3" fmla="*/ 1480930 h 1643614"/>
                <a:gd name="connsiteX4" fmla="*/ 203208 w 1187327"/>
                <a:gd name="connsiteY4" fmla="*/ 1162169 h 1643614"/>
                <a:gd name="connsiteX5" fmla="*/ 204292 w 1187327"/>
                <a:gd name="connsiteY5" fmla="*/ 1122702 h 1643614"/>
                <a:gd name="connsiteX6" fmla="*/ 191734 w 1187327"/>
                <a:gd name="connsiteY6" fmla="*/ 1097610 h 1643614"/>
                <a:gd name="connsiteX7" fmla="*/ 152362 w 1187327"/>
                <a:gd name="connsiteY7" fmla="*/ 986586 h 1643614"/>
                <a:gd name="connsiteX8" fmla="*/ 152825 w 1187327"/>
                <a:gd name="connsiteY8" fmla="*/ 643787 h 1643614"/>
                <a:gd name="connsiteX9" fmla="*/ 0 w 1187327"/>
                <a:gd name="connsiteY9" fmla="*/ 113467 h 1643614"/>
                <a:gd name="connsiteX10" fmla="*/ 504853 w 1187327"/>
                <a:gd name="connsiteY10" fmla="*/ 0 h 1643614"/>
                <a:gd name="connsiteX11" fmla="*/ 519491 w 1187327"/>
                <a:gd name="connsiteY11" fmla="*/ 525961 h 1643614"/>
                <a:gd name="connsiteX12" fmla="*/ 684905 w 1187327"/>
                <a:gd name="connsiteY12" fmla="*/ 589655 h 1643614"/>
                <a:gd name="connsiteX13" fmla="*/ 687581 w 1187327"/>
                <a:gd name="connsiteY13" fmla="*/ 591471 h 1643614"/>
                <a:gd name="connsiteX14" fmla="*/ 690355 w 1187327"/>
                <a:gd name="connsiteY14" fmla="*/ 590742 h 1643614"/>
                <a:gd name="connsiteX15" fmla="*/ 983197 w 1187327"/>
                <a:gd name="connsiteY15" fmla="*/ 601335 h 1643614"/>
                <a:gd name="connsiteX16" fmla="*/ 982938 w 1187327"/>
                <a:gd name="connsiteY16" fmla="*/ 602235 h 1643614"/>
                <a:gd name="connsiteX17" fmla="*/ 993376 w 1187327"/>
                <a:gd name="connsiteY17" fmla="*/ 605163 h 1643614"/>
                <a:gd name="connsiteX18" fmla="*/ 1012317 w 1187327"/>
                <a:gd name="connsiteY18" fmla="*/ 614878 h 1643614"/>
                <a:gd name="connsiteX19" fmla="*/ 1043429 w 1187327"/>
                <a:gd name="connsiteY19" fmla="*/ 760220 h 1643614"/>
                <a:gd name="connsiteX20" fmla="*/ 936921 w 1187327"/>
                <a:gd name="connsiteY20" fmla="*/ 806647 h 1643614"/>
                <a:gd name="connsiteX21" fmla="*/ 924958 w 1187327"/>
                <a:gd name="connsiteY21" fmla="*/ 803292 h 1643614"/>
                <a:gd name="connsiteX22" fmla="*/ 924868 w 1187327"/>
                <a:gd name="connsiteY22" fmla="*/ 803601 h 1643614"/>
                <a:gd name="connsiteX23" fmla="*/ 665845 w 1187327"/>
                <a:gd name="connsiteY23" fmla="*/ 817662 h 1643614"/>
                <a:gd name="connsiteX24" fmla="*/ 648408 w 1187327"/>
                <a:gd name="connsiteY24" fmla="*/ 825984 h 1643614"/>
                <a:gd name="connsiteX25" fmla="*/ 660046 w 1187327"/>
                <a:gd name="connsiteY25" fmla="*/ 849266 h 1643614"/>
                <a:gd name="connsiteX26" fmla="*/ 1046000 w 1187327"/>
                <a:gd name="connsiteY26" fmla="*/ 1071713 h 1643614"/>
                <a:gd name="connsiteX27" fmla="*/ 1079876 w 1187327"/>
                <a:gd name="connsiteY27" fmla="*/ 1069526 h 1643614"/>
                <a:gd name="connsiteX28" fmla="*/ 1085455 w 1187327"/>
                <a:gd name="connsiteY28" fmla="*/ 1068322 h 1643614"/>
                <a:gd name="connsiteX29" fmla="*/ 1103793 w 1187327"/>
                <a:gd name="connsiteY29" fmla="*/ 1068002 h 1643614"/>
                <a:gd name="connsiteX30" fmla="*/ 1187050 w 1187327"/>
                <a:gd name="connsiteY30" fmla="*/ 1162818 h 1643614"/>
                <a:gd name="connsiteX31" fmla="*/ 1108083 w 1187327"/>
                <a:gd name="connsiteY31" fmla="*/ 1242832 h 1643614"/>
                <a:gd name="connsiteX32" fmla="*/ 1101576 w 1187327"/>
                <a:gd name="connsiteY32" fmla="*/ 1242946 h 1643614"/>
                <a:gd name="connsiteX33" fmla="*/ 1101585 w 1187327"/>
                <a:gd name="connsiteY33" fmla="*/ 1243032 h 1643614"/>
                <a:gd name="connsiteX34" fmla="*/ 1049695 w 1187327"/>
                <a:gd name="connsiteY34" fmla="*/ 1246382 h 1643614"/>
                <a:gd name="connsiteX35" fmla="*/ 998395 w 1187327"/>
                <a:gd name="connsiteY35" fmla="*/ 1245318 h 1643614"/>
                <a:gd name="connsiteX36" fmla="*/ 747623 w 1187327"/>
                <a:gd name="connsiteY36" fmla="*/ 1172866 h 1643614"/>
                <a:gd name="connsiteX37" fmla="*/ 717482 w 1187327"/>
                <a:gd name="connsiteY37" fmla="*/ 1154288 h 1643614"/>
                <a:gd name="connsiteX38" fmla="*/ 744264 w 1187327"/>
                <a:gd name="connsiteY38" fmla="*/ 1179481 h 1643614"/>
                <a:gd name="connsiteX39" fmla="*/ 1015185 w 1187327"/>
                <a:gd name="connsiteY39" fmla="*/ 1304162 h 1643614"/>
                <a:gd name="connsiteX40" fmla="*/ 1015079 w 1187327"/>
                <a:gd name="connsiteY40" fmla="*/ 1304877 h 1643614"/>
                <a:gd name="connsiteX41" fmla="*/ 1029082 w 1187327"/>
                <a:gd name="connsiteY41" fmla="*/ 1306242 h 1643614"/>
                <a:gd name="connsiteX42" fmla="*/ 1107407 w 1187327"/>
                <a:gd name="connsiteY42" fmla="*/ 1399200 h 1643614"/>
                <a:gd name="connsiteX43" fmla="*/ 1009312 w 1187327"/>
                <a:gd name="connsiteY43" fmla="*/ 1494084 h 1643614"/>
                <a:gd name="connsiteX44" fmla="*/ 989543 w 1187327"/>
                <a:gd name="connsiteY44" fmla="*/ 1492157 h 1643614"/>
                <a:gd name="connsiteX45" fmla="*/ 985200 w 1187327"/>
                <a:gd name="connsiteY45" fmla="*/ 1490853 h 1643614"/>
                <a:gd name="connsiteX46" fmla="*/ 928359 w 1187327"/>
                <a:gd name="connsiteY46" fmla="*/ 1479979 h 1643614"/>
                <a:gd name="connsiteX47" fmla="*/ 577155 w 1187327"/>
                <a:gd name="connsiteY47" fmla="*/ 1281681 h 1643614"/>
                <a:gd name="connsiteX48" fmla="*/ 560521 w 1187327"/>
                <a:gd name="connsiteY48" fmla="*/ 1262991 h 1643614"/>
                <a:gd name="connsiteX49" fmla="*/ 569936 w 1187327"/>
                <a:gd name="connsiteY49" fmla="*/ 1277954 h 1643614"/>
                <a:gd name="connsiteX50" fmla="*/ 762210 w 1187327"/>
                <a:gd name="connsiteY50" fmla="*/ 1450148 h 1643614"/>
                <a:gd name="connsiteX51" fmla="*/ 798861 w 1187327"/>
                <a:gd name="connsiteY51" fmla="*/ 1467702 h 1643614"/>
                <a:gd name="connsiteX52" fmla="*/ 807584 w 1187327"/>
                <a:gd name="connsiteY52" fmla="*/ 1470509 h 1643614"/>
                <a:gd name="connsiteX53" fmla="*/ 860667 w 1187327"/>
                <a:gd name="connsiteY53" fmla="*/ 1553521 h 1643614"/>
                <a:gd name="connsiteX54" fmla="*/ 773754 w 1187327"/>
                <a:gd name="connsiteY54" fmla="*/ 1643614 h 1643614"/>
                <a:gd name="connsiteX55" fmla="*/ 739923 w 1187327"/>
                <a:gd name="connsiteY55" fmla="*/ 1636534 h 1643614"/>
                <a:gd name="connsiteX56" fmla="*/ 735723 w 1187327"/>
                <a:gd name="connsiteY56" fmla="*/ 1634171 h 1643614"/>
                <a:gd name="connsiteX57" fmla="*/ 678473 w 1187327"/>
                <a:gd name="connsiteY57" fmla="*/ 1606750 h 1643614"/>
                <a:gd name="connsiteX58" fmla="*/ 400484 w 1187327"/>
                <a:gd name="connsiteY58" fmla="*/ 1342619 h 1643614"/>
                <a:gd name="connsiteX59" fmla="*/ 391432 w 1187327"/>
                <a:gd name="connsiteY59" fmla="*/ 1325974 h 1643614"/>
                <a:gd name="connsiteX60" fmla="*/ 387734 w 1187327"/>
                <a:gd name="connsiteY60" fmla="*/ 1324238 h 1643614"/>
                <a:gd name="connsiteX61" fmla="*/ 392935 w 1187327"/>
                <a:gd name="connsiteY61" fmla="*/ 1341192 h 1643614"/>
                <a:gd name="connsiteX62" fmla="*/ 421686 w 1187327"/>
                <a:gd name="connsiteY62" fmla="*/ 1409813 h 1643614"/>
                <a:gd name="connsiteX63" fmla="*/ 437590 w 1187327"/>
                <a:gd name="connsiteY63" fmla="*/ 1439021 h 1643614"/>
                <a:gd name="connsiteX64" fmla="*/ 439872 w 1187327"/>
                <a:gd name="connsiteY64" fmla="*/ 1442194 h 1643614"/>
                <a:gd name="connsiteX65" fmla="*/ 450604 w 1187327"/>
                <a:gd name="connsiteY65" fmla="*/ 1473162 h 1643614"/>
                <a:gd name="connsiteX66" fmla="*/ 383300 w 1187327"/>
                <a:gd name="connsiteY66" fmla="*/ 1566208 h 1643614"/>
                <a:gd name="connsiteX67" fmla="*/ 359304 w 1187327"/>
                <a:gd name="connsiteY67" fmla="*/ 1565867 h 1643614"/>
                <a:gd name="connsiteX0" fmla="*/ 410565 w 1238588"/>
                <a:gd name="connsiteY0" fmla="*/ 1633450 h 1711197"/>
                <a:gd name="connsiteX1" fmla="*/ 354723 w 1238588"/>
                <a:gd name="connsiteY1" fmla="*/ 1594158 h 1711197"/>
                <a:gd name="connsiteX2" fmla="*/ 351849 w 1238588"/>
                <a:gd name="connsiteY2" fmla="*/ 1587926 h 1711197"/>
                <a:gd name="connsiteX3" fmla="*/ 330389 w 1238588"/>
                <a:gd name="connsiteY3" fmla="*/ 1548513 h 1711197"/>
                <a:gd name="connsiteX4" fmla="*/ 254469 w 1238588"/>
                <a:gd name="connsiteY4" fmla="*/ 1229752 h 1711197"/>
                <a:gd name="connsiteX5" fmla="*/ 255553 w 1238588"/>
                <a:gd name="connsiteY5" fmla="*/ 1190285 h 1711197"/>
                <a:gd name="connsiteX6" fmla="*/ 242995 w 1238588"/>
                <a:gd name="connsiteY6" fmla="*/ 1165193 h 1711197"/>
                <a:gd name="connsiteX7" fmla="*/ 203623 w 1238588"/>
                <a:gd name="connsiteY7" fmla="*/ 1054169 h 1711197"/>
                <a:gd name="connsiteX8" fmla="*/ 204086 w 1238588"/>
                <a:gd name="connsiteY8" fmla="*/ 711370 h 1711197"/>
                <a:gd name="connsiteX9" fmla="*/ 0 w 1238588"/>
                <a:gd name="connsiteY9" fmla="*/ 5445 h 1711197"/>
                <a:gd name="connsiteX10" fmla="*/ 556114 w 1238588"/>
                <a:gd name="connsiteY10" fmla="*/ 67583 h 1711197"/>
                <a:gd name="connsiteX11" fmla="*/ 570752 w 1238588"/>
                <a:gd name="connsiteY11" fmla="*/ 593544 h 1711197"/>
                <a:gd name="connsiteX12" fmla="*/ 736166 w 1238588"/>
                <a:gd name="connsiteY12" fmla="*/ 657238 h 1711197"/>
                <a:gd name="connsiteX13" fmla="*/ 738842 w 1238588"/>
                <a:gd name="connsiteY13" fmla="*/ 659054 h 1711197"/>
                <a:gd name="connsiteX14" fmla="*/ 741616 w 1238588"/>
                <a:gd name="connsiteY14" fmla="*/ 658325 h 1711197"/>
                <a:gd name="connsiteX15" fmla="*/ 1034458 w 1238588"/>
                <a:gd name="connsiteY15" fmla="*/ 668918 h 1711197"/>
                <a:gd name="connsiteX16" fmla="*/ 1034199 w 1238588"/>
                <a:gd name="connsiteY16" fmla="*/ 669818 h 1711197"/>
                <a:gd name="connsiteX17" fmla="*/ 1044637 w 1238588"/>
                <a:gd name="connsiteY17" fmla="*/ 672746 h 1711197"/>
                <a:gd name="connsiteX18" fmla="*/ 1063578 w 1238588"/>
                <a:gd name="connsiteY18" fmla="*/ 682461 h 1711197"/>
                <a:gd name="connsiteX19" fmla="*/ 1094690 w 1238588"/>
                <a:gd name="connsiteY19" fmla="*/ 827803 h 1711197"/>
                <a:gd name="connsiteX20" fmla="*/ 988182 w 1238588"/>
                <a:gd name="connsiteY20" fmla="*/ 874230 h 1711197"/>
                <a:gd name="connsiteX21" fmla="*/ 976219 w 1238588"/>
                <a:gd name="connsiteY21" fmla="*/ 870875 h 1711197"/>
                <a:gd name="connsiteX22" fmla="*/ 976129 w 1238588"/>
                <a:gd name="connsiteY22" fmla="*/ 871184 h 1711197"/>
                <a:gd name="connsiteX23" fmla="*/ 717106 w 1238588"/>
                <a:gd name="connsiteY23" fmla="*/ 885245 h 1711197"/>
                <a:gd name="connsiteX24" fmla="*/ 699669 w 1238588"/>
                <a:gd name="connsiteY24" fmla="*/ 893567 h 1711197"/>
                <a:gd name="connsiteX25" fmla="*/ 711307 w 1238588"/>
                <a:gd name="connsiteY25" fmla="*/ 916849 h 1711197"/>
                <a:gd name="connsiteX26" fmla="*/ 1097261 w 1238588"/>
                <a:gd name="connsiteY26" fmla="*/ 1139296 h 1711197"/>
                <a:gd name="connsiteX27" fmla="*/ 1131137 w 1238588"/>
                <a:gd name="connsiteY27" fmla="*/ 1137109 h 1711197"/>
                <a:gd name="connsiteX28" fmla="*/ 1136716 w 1238588"/>
                <a:gd name="connsiteY28" fmla="*/ 1135905 h 1711197"/>
                <a:gd name="connsiteX29" fmla="*/ 1155054 w 1238588"/>
                <a:gd name="connsiteY29" fmla="*/ 1135585 h 1711197"/>
                <a:gd name="connsiteX30" fmla="*/ 1238311 w 1238588"/>
                <a:gd name="connsiteY30" fmla="*/ 1230401 h 1711197"/>
                <a:gd name="connsiteX31" fmla="*/ 1159344 w 1238588"/>
                <a:gd name="connsiteY31" fmla="*/ 1310415 h 1711197"/>
                <a:gd name="connsiteX32" fmla="*/ 1152837 w 1238588"/>
                <a:gd name="connsiteY32" fmla="*/ 1310529 h 1711197"/>
                <a:gd name="connsiteX33" fmla="*/ 1152846 w 1238588"/>
                <a:gd name="connsiteY33" fmla="*/ 1310615 h 1711197"/>
                <a:gd name="connsiteX34" fmla="*/ 1100956 w 1238588"/>
                <a:gd name="connsiteY34" fmla="*/ 1313965 h 1711197"/>
                <a:gd name="connsiteX35" fmla="*/ 1049656 w 1238588"/>
                <a:gd name="connsiteY35" fmla="*/ 1312901 h 1711197"/>
                <a:gd name="connsiteX36" fmla="*/ 798884 w 1238588"/>
                <a:gd name="connsiteY36" fmla="*/ 1240449 h 1711197"/>
                <a:gd name="connsiteX37" fmla="*/ 768743 w 1238588"/>
                <a:gd name="connsiteY37" fmla="*/ 1221871 h 1711197"/>
                <a:gd name="connsiteX38" fmla="*/ 795525 w 1238588"/>
                <a:gd name="connsiteY38" fmla="*/ 1247064 h 1711197"/>
                <a:gd name="connsiteX39" fmla="*/ 1066446 w 1238588"/>
                <a:gd name="connsiteY39" fmla="*/ 1371745 h 1711197"/>
                <a:gd name="connsiteX40" fmla="*/ 1066340 w 1238588"/>
                <a:gd name="connsiteY40" fmla="*/ 1372460 h 1711197"/>
                <a:gd name="connsiteX41" fmla="*/ 1080343 w 1238588"/>
                <a:gd name="connsiteY41" fmla="*/ 1373825 h 1711197"/>
                <a:gd name="connsiteX42" fmla="*/ 1158668 w 1238588"/>
                <a:gd name="connsiteY42" fmla="*/ 1466783 h 1711197"/>
                <a:gd name="connsiteX43" fmla="*/ 1060573 w 1238588"/>
                <a:gd name="connsiteY43" fmla="*/ 1561667 h 1711197"/>
                <a:gd name="connsiteX44" fmla="*/ 1040804 w 1238588"/>
                <a:gd name="connsiteY44" fmla="*/ 1559740 h 1711197"/>
                <a:gd name="connsiteX45" fmla="*/ 1036461 w 1238588"/>
                <a:gd name="connsiteY45" fmla="*/ 1558436 h 1711197"/>
                <a:gd name="connsiteX46" fmla="*/ 979620 w 1238588"/>
                <a:gd name="connsiteY46" fmla="*/ 1547562 h 1711197"/>
                <a:gd name="connsiteX47" fmla="*/ 628416 w 1238588"/>
                <a:gd name="connsiteY47" fmla="*/ 1349264 h 1711197"/>
                <a:gd name="connsiteX48" fmla="*/ 611782 w 1238588"/>
                <a:gd name="connsiteY48" fmla="*/ 1330574 h 1711197"/>
                <a:gd name="connsiteX49" fmla="*/ 621197 w 1238588"/>
                <a:gd name="connsiteY49" fmla="*/ 1345537 h 1711197"/>
                <a:gd name="connsiteX50" fmla="*/ 813471 w 1238588"/>
                <a:gd name="connsiteY50" fmla="*/ 1517731 h 1711197"/>
                <a:gd name="connsiteX51" fmla="*/ 850122 w 1238588"/>
                <a:gd name="connsiteY51" fmla="*/ 1535285 h 1711197"/>
                <a:gd name="connsiteX52" fmla="*/ 858845 w 1238588"/>
                <a:gd name="connsiteY52" fmla="*/ 1538092 h 1711197"/>
                <a:gd name="connsiteX53" fmla="*/ 911928 w 1238588"/>
                <a:gd name="connsiteY53" fmla="*/ 1621104 h 1711197"/>
                <a:gd name="connsiteX54" fmla="*/ 825015 w 1238588"/>
                <a:gd name="connsiteY54" fmla="*/ 1711197 h 1711197"/>
                <a:gd name="connsiteX55" fmla="*/ 791184 w 1238588"/>
                <a:gd name="connsiteY55" fmla="*/ 1704117 h 1711197"/>
                <a:gd name="connsiteX56" fmla="*/ 786984 w 1238588"/>
                <a:gd name="connsiteY56" fmla="*/ 1701754 h 1711197"/>
                <a:gd name="connsiteX57" fmla="*/ 729734 w 1238588"/>
                <a:gd name="connsiteY57" fmla="*/ 1674333 h 1711197"/>
                <a:gd name="connsiteX58" fmla="*/ 451745 w 1238588"/>
                <a:gd name="connsiteY58" fmla="*/ 1410202 h 1711197"/>
                <a:gd name="connsiteX59" fmla="*/ 442693 w 1238588"/>
                <a:gd name="connsiteY59" fmla="*/ 1393557 h 1711197"/>
                <a:gd name="connsiteX60" fmla="*/ 438995 w 1238588"/>
                <a:gd name="connsiteY60" fmla="*/ 1391821 h 1711197"/>
                <a:gd name="connsiteX61" fmla="*/ 444196 w 1238588"/>
                <a:gd name="connsiteY61" fmla="*/ 1408775 h 1711197"/>
                <a:gd name="connsiteX62" fmla="*/ 472947 w 1238588"/>
                <a:gd name="connsiteY62" fmla="*/ 1477396 h 1711197"/>
                <a:gd name="connsiteX63" fmla="*/ 488851 w 1238588"/>
                <a:gd name="connsiteY63" fmla="*/ 1506604 h 1711197"/>
                <a:gd name="connsiteX64" fmla="*/ 491133 w 1238588"/>
                <a:gd name="connsiteY64" fmla="*/ 1509777 h 1711197"/>
                <a:gd name="connsiteX65" fmla="*/ 501865 w 1238588"/>
                <a:gd name="connsiteY65" fmla="*/ 1540745 h 1711197"/>
                <a:gd name="connsiteX66" fmla="*/ 434561 w 1238588"/>
                <a:gd name="connsiteY66" fmla="*/ 1633791 h 1711197"/>
                <a:gd name="connsiteX67" fmla="*/ 410565 w 1238588"/>
                <a:gd name="connsiteY67" fmla="*/ 1633450 h 1711197"/>
                <a:gd name="connsiteX0" fmla="*/ 410565 w 1238588"/>
                <a:gd name="connsiteY0" fmla="*/ 1853851 h 1931598"/>
                <a:gd name="connsiteX1" fmla="*/ 354723 w 1238588"/>
                <a:gd name="connsiteY1" fmla="*/ 1814559 h 1931598"/>
                <a:gd name="connsiteX2" fmla="*/ 351849 w 1238588"/>
                <a:gd name="connsiteY2" fmla="*/ 1808327 h 1931598"/>
                <a:gd name="connsiteX3" fmla="*/ 330389 w 1238588"/>
                <a:gd name="connsiteY3" fmla="*/ 1768914 h 1931598"/>
                <a:gd name="connsiteX4" fmla="*/ 254469 w 1238588"/>
                <a:gd name="connsiteY4" fmla="*/ 1450153 h 1931598"/>
                <a:gd name="connsiteX5" fmla="*/ 255553 w 1238588"/>
                <a:gd name="connsiteY5" fmla="*/ 1410686 h 1931598"/>
                <a:gd name="connsiteX6" fmla="*/ 242995 w 1238588"/>
                <a:gd name="connsiteY6" fmla="*/ 1385594 h 1931598"/>
                <a:gd name="connsiteX7" fmla="*/ 203623 w 1238588"/>
                <a:gd name="connsiteY7" fmla="*/ 1274570 h 1931598"/>
                <a:gd name="connsiteX8" fmla="*/ 204086 w 1238588"/>
                <a:gd name="connsiteY8" fmla="*/ 931771 h 1931598"/>
                <a:gd name="connsiteX9" fmla="*/ 0 w 1238588"/>
                <a:gd name="connsiteY9" fmla="*/ 225846 h 1931598"/>
                <a:gd name="connsiteX10" fmla="*/ 563100 w 1238588"/>
                <a:gd name="connsiteY10" fmla="*/ 0 h 1931598"/>
                <a:gd name="connsiteX11" fmla="*/ 570752 w 1238588"/>
                <a:gd name="connsiteY11" fmla="*/ 813945 h 1931598"/>
                <a:gd name="connsiteX12" fmla="*/ 736166 w 1238588"/>
                <a:gd name="connsiteY12" fmla="*/ 877639 h 1931598"/>
                <a:gd name="connsiteX13" fmla="*/ 738842 w 1238588"/>
                <a:gd name="connsiteY13" fmla="*/ 879455 h 1931598"/>
                <a:gd name="connsiteX14" fmla="*/ 741616 w 1238588"/>
                <a:gd name="connsiteY14" fmla="*/ 878726 h 1931598"/>
                <a:gd name="connsiteX15" fmla="*/ 1034458 w 1238588"/>
                <a:gd name="connsiteY15" fmla="*/ 889319 h 1931598"/>
                <a:gd name="connsiteX16" fmla="*/ 1034199 w 1238588"/>
                <a:gd name="connsiteY16" fmla="*/ 890219 h 1931598"/>
                <a:gd name="connsiteX17" fmla="*/ 1044637 w 1238588"/>
                <a:gd name="connsiteY17" fmla="*/ 893147 h 1931598"/>
                <a:gd name="connsiteX18" fmla="*/ 1063578 w 1238588"/>
                <a:gd name="connsiteY18" fmla="*/ 902862 h 1931598"/>
                <a:gd name="connsiteX19" fmla="*/ 1094690 w 1238588"/>
                <a:gd name="connsiteY19" fmla="*/ 1048204 h 1931598"/>
                <a:gd name="connsiteX20" fmla="*/ 988182 w 1238588"/>
                <a:gd name="connsiteY20" fmla="*/ 1094631 h 1931598"/>
                <a:gd name="connsiteX21" fmla="*/ 976219 w 1238588"/>
                <a:gd name="connsiteY21" fmla="*/ 1091276 h 1931598"/>
                <a:gd name="connsiteX22" fmla="*/ 976129 w 1238588"/>
                <a:gd name="connsiteY22" fmla="*/ 1091585 h 1931598"/>
                <a:gd name="connsiteX23" fmla="*/ 717106 w 1238588"/>
                <a:gd name="connsiteY23" fmla="*/ 1105646 h 1931598"/>
                <a:gd name="connsiteX24" fmla="*/ 699669 w 1238588"/>
                <a:gd name="connsiteY24" fmla="*/ 1113968 h 1931598"/>
                <a:gd name="connsiteX25" fmla="*/ 711307 w 1238588"/>
                <a:gd name="connsiteY25" fmla="*/ 1137250 h 1931598"/>
                <a:gd name="connsiteX26" fmla="*/ 1097261 w 1238588"/>
                <a:gd name="connsiteY26" fmla="*/ 1359697 h 1931598"/>
                <a:gd name="connsiteX27" fmla="*/ 1131137 w 1238588"/>
                <a:gd name="connsiteY27" fmla="*/ 1357510 h 1931598"/>
                <a:gd name="connsiteX28" fmla="*/ 1136716 w 1238588"/>
                <a:gd name="connsiteY28" fmla="*/ 1356306 h 1931598"/>
                <a:gd name="connsiteX29" fmla="*/ 1155054 w 1238588"/>
                <a:gd name="connsiteY29" fmla="*/ 1355986 h 1931598"/>
                <a:gd name="connsiteX30" fmla="*/ 1238311 w 1238588"/>
                <a:gd name="connsiteY30" fmla="*/ 1450802 h 1931598"/>
                <a:gd name="connsiteX31" fmla="*/ 1159344 w 1238588"/>
                <a:gd name="connsiteY31" fmla="*/ 1530816 h 1931598"/>
                <a:gd name="connsiteX32" fmla="*/ 1152837 w 1238588"/>
                <a:gd name="connsiteY32" fmla="*/ 1530930 h 1931598"/>
                <a:gd name="connsiteX33" fmla="*/ 1152846 w 1238588"/>
                <a:gd name="connsiteY33" fmla="*/ 1531016 h 1931598"/>
                <a:gd name="connsiteX34" fmla="*/ 1100956 w 1238588"/>
                <a:gd name="connsiteY34" fmla="*/ 1534366 h 1931598"/>
                <a:gd name="connsiteX35" fmla="*/ 1049656 w 1238588"/>
                <a:gd name="connsiteY35" fmla="*/ 1533302 h 1931598"/>
                <a:gd name="connsiteX36" fmla="*/ 798884 w 1238588"/>
                <a:gd name="connsiteY36" fmla="*/ 1460850 h 1931598"/>
                <a:gd name="connsiteX37" fmla="*/ 768743 w 1238588"/>
                <a:gd name="connsiteY37" fmla="*/ 1442272 h 1931598"/>
                <a:gd name="connsiteX38" fmla="*/ 795525 w 1238588"/>
                <a:gd name="connsiteY38" fmla="*/ 1467465 h 1931598"/>
                <a:gd name="connsiteX39" fmla="*/ 1066446 w 1238588"/>
                <a:gd name="connsiteY39" fmla="*/ 1592146 h 1931598"/>
                <a:gd name="connsiteX40" fmla="*/ 1066340 w 1238588"/>
                <a:gd name="connsiteY40" fmla="*/ 1592861 h 1931598"/>
                <a:gd name="connsiteX41" fmla="*/ 1080343 w 1238588"/>
                <a:gd name="connsiteY41" fmla="*/ 1594226 h 1931598"/>
                <a:gd name="connsiteX42" fmla="*/ 1158668 w 1238588"/>
                <a:gd name="connsiteY42" fmla="*/ 1687184 h 1931598"/>
                <a:gd name="connsiteX43" fmla="*/ 1060573 w 1238588"/>
                <a:gd name="connsiteY43" fmla="*/ 1782068 h 1931598"/>
                <a:gd name="connsiteX44" fmla="*/ 1040804 w 1238588"/>
                <a:gd name="connsiteY44" fmla="*/ 1780141 h 1931598"/>
                <a:gd name="connsiteX45" fmla="*/ 1036461 w 1238588"/>
                <a:gd name="connsiteY45" fmla="*/ 1778837 h 1931598"/>
                <a:gd name="connsiteX46" fmla="*/ 979620 w 1238588"/>
                <a:gd name="connsiteY46" fmla="*/ 1767963 h 1931598"/>
                <a:gd name="connsiteX47" fmla="*/ 628416 w 1238588"/>
                <a:gd name="connsiteY47" fmla="*/ 1569665 h 1931598"/>
                <a:gd name="connsiteX48" fmla="*/ 611782 w 1238588"/>
                <a:gd name="connsiteY48" fmla="*/ 1550975 h 1931598"/>
                <a:gd name="connsiteX49" fmla="*/ 621197 w 1238588"/>
                <a:gd name="connsiteY49" fmla="*/ 1565938 h 1931598"/>
                <a:gd name="connsiteX50" fmla="*/ 813471 w 1238588"/>
                <a:gd name="connsiteY50" fmla="*/ 1738132 h 1931598"/>
                <a:gd name="connsiteX51" fmla="*/ 850122 w 1238588"/>
                <a:gd name="connsiteY51" fmla="*/ 1755686 h 1931598"/>
                <a:gd name="connsiteX52" fmla="*/ 858845 w 1238588"/>
                <a:gd name="connsiteY52" fmla="*/ 1758493 h 1931598"/>
                <a:gd name="connsiteX53" fmla="*/ 911928 w 1238588"/>
                <a:gd name="connsiteY53" fmla="*/ 1841505 h 1931598"/>
                <a:gd name="connsiteX54" fmla="*/ 825015 w 1238588"/>
                <a:gd name="connsiteY54" fmla="*/ 1931598 h 1931598"/>
                <a:gd name="connsiteX55" fmla="*/ 791184 w 1238588"/>
                <a:gd name="connsiteY55" fmla="*/ 1924518 h 1931598"/>
                <a:gd name="connsiteX56" fmla="*/ 786984 w 1238588"/>
                <a:gd name="connsiteY56" fmla="*/ 1922155 h 1931598"/>
                <a:gd name="connsiteX57" fmla="*/ 729734 w 1238588"/>
                <a:gd name="connsiteY57" fmla="*/ 1894734 h 1931598"/>
                <a:gd name="connsiteX58" fmla="*/ 451745 w 1238588"/>
                <a:gd name="connsiteY58" fmla="*/ 1630603 h 1931598"/>
                <a:gd name="connsiteX59" fmla="*/ 442693 w 1238588"/>
                <a:gd name="connsiteY59" fmla="*/ 1613958 h 1931598"/>
                <a:gd name="connsiteX60" fmla="*/ 438995 w 1238588"/>
                <a:gd name="connsiteY60" fmla="*/ 1612222 h 1931598"/>
                <a:gd name="connsiteX61" fmla="*/ 444196 w 1238588"/>
                <a:gd name="connsiteY61" fmla="*/ 1629176 h 1931598"/>
                <a:gd name="connsiteX62" fmla="*/ 472947 w 1238588"/>
                <a:gd name="connsiteY62" fmla="*/ 1697797 h 1931598"/>
                <a:gd name="connsiteX63" fmla="*/ 488851 w 1238588"/>
                <a:gd name="connsiteY63" fmla="*/ 1727005 h 1931598"/>
                <a:gd name="connsiteX64" fmla="*/ 491133 w 1238588"/>
                <a:gd name="connsiteY64" fmla="*/ 1730178 h 1931598"/>
                <a:gd name="connsiteX65" fmla="*/ 501865 w 1238588"/>
                <a:gd name="connsiteY65" fmla="*/ 1761146 h 1931598"/>
                <a:gd name="connsiteX66" fmla="*/ 434561 w 1238588"/>
                <a:gd name="connsiteY66" fmla="*/ 1854192 h 1931598"/>
                <a:gd name="connsiteX67" fmla="*/ 410565 w 1238588"/>
                <a:gd name="connsiteY67" fmla="*/ 1853851 h 1931598"/>
                <a:gd name="connsiteX0" fmla="*/ 410565 w 1238588"/>
                <a:gd name="connsiteY0" fmla="*/ 2012061 h 2089808"/>
                <a:gd name="connsiteX1" fmla="*/ 354723 w 1238588"/>
                <a:gd name="connsiteY1" fmla="*/ 1972769 h 2089808"/>
                <a:gd name="connsiteX2" fmla="*/ 351849 w 1238588"/>
                <a:gd name="connsiteY2" fmla="*/ 1966537 h 2089808"/>
                <a:gd name="connsiteX3" fmla="*/ 330389 w 1238588"/>
                <a:gd name="connsiteY3" fmla="*/ 1927124 h 2089808"/>
                <a:gd name="connsiteX4" fmla="*/ 254469 w 1238588"/>
                <a:gd name="connsiteY4" fmla="*/ 1608363 h 2089808"/>
                <a:gd name="connsiteX5" fmla="*/ 255553 w 1238588"/>
                <a:gd name="connsiteY5" fmla="*/ 1568896 h 2089808"/>
                <a:gd name="connsiteX6" fmla="*/ 242995 w 1238588"/>
                <a:gd name="connsiteY6" fmla="*/ 1543804 h 2089808"/>
                <a:gd name="connsiteX7" fmla="*/ 203623 w 1238588"/>
                <a:gd name="connsiteY7" fmla="*/ 1432780 h 2089808"/>
                <a:gd name="connsiteX8" fmla="*/ 204086 w 1238588"/>
                <a:gd name="connsiteY8" fmla="*/ 1089981 h 2089808"/>
                <a:gd name="connsiteX9" fmla="*/ 0 w 1238588"/>
                <a:gd name="connsiteY9" fmla="*/ 384056 h 2089808"/>
                <a:gd name="connsiteX10" fmla="*/ 238177 w 1238588"/>
                <a:gd name="connsiteY10" fmla="*/ 10595 h 2089808"/>
                <a:gd name="connsiteX11" fmla="*/ 563100 w 1238588"/>
                <a:gd name="connsiteY11" fmla="*/ 158210 h 2089808"/>
                <a:gd name="connsiteX12" fmla="*/ 570752 w 1238588"/>
                <a:gd name="connsiteY12" fmla="*/ 972155 h 2089808"/>
                <a:gd name="connsiteX13" fmla="*/ 736166 w 1238588"/>
                <a:gd name="connsiteY13" fmla="*/ 1035849 h 2089808"/>
                <a:gd name="connsiteX14" fmla="*/ 738842 w 1238588"/>
                <a:gd name="connsiteY14" fmla="*/ 1037665 h 2089808"/>
                <a:gd name="connsiteX15" fmla="*/ 741616 w 1238588"/>
                <a:gd name="connsiteY15" fmla="*/ 1036936 h 2089808"/>
                <a:gd name="connsiteX16" fmla="*/ 1034458 w 1238588"/>
                <a:gd name="connsiteY16" fmla="*/ 1047529 h 2089808"/>
                <a:gd name="connsiteX17" fmla="*/ 1034199 w 1238588"/>
                <a:gd name="connsiteY17" fmla="*/ 1048429 h 2089808"/>
                <a:gd name="connsiteX18" fmla="*/ 1044637 w 1238588"/>
                <a:gd name="connsiteY18" fmla="*/ 1051357 h 2089808"/>
                <a:gd name="connsiteX19" fmla="*/ 1063578 w 1238588"/>
                <a:gd name="connsiteY19" fmla="*/ 1061072 h 2089808"/>
                <a:gd name="connsiteX20" fmla="*/ 1094690 w 1238588"/>
                <a:gd name="connsiteY20" fmla="*/ 1206414 h 2089808"/>
                <a:gd name="connsiteX21" fmla="*/ 988182 w 1238588"/>
                <a:gd name="connsiteY21" fmla="*/ 1252841 h 2089808"/>
                <a:gd name="connsiteX22" fmla="*/ 976219 w 1238588"/>
                <a:gd name="connsiteY22" fmla="*/ 1249486 h 2089808"/>
                <a:gd name="connsiteX23" fmla="*/ 976129 w 1238588"/>
                <a:gd name="connsiteY23" fmla="*/ 1249795 h 2089808"/>
                <a:gd name="connsiteX24" fmla="*/ 717106 w 1238588"/>
                <a:gd name="connsiteY24" fmla="*/ 1263856 h 2089808"/>
                <a:gd name="connsiteX25" fmla="*/ 699669 w 1238588"/>
                <a:gd name="connsiteY25" fmla="*/ 1272178 h 2089808"/>
                <a:gd name="connsiteX26" fmla="*/ 711307 w 1238588"/>
                <a:gd name="connsiteY26" fmla="*/ 1295460 h 2089808"/>
                <a:gd name="connsiteX27" fmla="*/ 1097261 w 1238588"/>
                <a:gd name="connsiteY27" fmla="*/ 1517907 h 2089808"/>
                <a:gd name="connsiteX28" fmla="*/ 1131137 w 1238588"/>
                <a:gd name="connsiteY28" fmla="*/ 1515720 h 2089808"/>
                <a:gd name="connsiteX29" fmla="*/ 1136716 w 1238588"/>
                <a:gd name="connsiteY29" fmla="*/ 1514516 h 2089808"/>
                <a:gd name="connsiteX30" fmla="*/ 1155054 w 1238588"/>
                <a:gd name="connsiteY30" fmla="*/ 1514196 h 2089808"/>
                <a:gd name="connsiteX31" fmla="*/ 1238311 w 1238588"/>
                <a:gd name="connsiteY31" fmla="*/ 1609012 h 2089808"/>
                <a:gd name="connsiteX32" fmla="*/ 1159344 w 1238588"/>
                <a:gd name="connsiteY32" fmla="*/ 1689026 h 2089808"/>
                <a:gd name="connsiteX33" fmla="*/ 1152837 w 1238588"/>
                <a:gd name="connsiteY33" fmla="*/ 1689140 h 2089808"/>
                <a:gd name="connsiteX34" fmla="*/ 1152846 w 1238588"/>
                <a:gd name="connsiteY34" fmla="*/ 1689226 h 2089808"/>
                <a:gd name="connsiteX35" fmla="*/ 1100956 w 1238588"/>
                <a:gd name="connsiteY35" fmla="*/ 1692576 h 2089808"/>
                <a:gd name="connsiteX36" fmla="*/ 1049656 w 1238588"/>
                <a:gd name="connsiteY36" fmla="*/ 1691512 h 2089808"/>
                <a:gd name="connsiteX37" fmla="*/ 798884 w 1238588"/>
                <a:gd name="connsiteY37" fmla="*/ 1619060 h 2089808"/>
                <a:gd name="connsiteX38" fmla="*/ 768743 w 1238588"/>
                <a:gd name="connsiteY38" fmla="*/ 1600482 h 2089808"/>
                <a:gd name="connsiteX39" fmla="*/ 795525 w 1238588"/>
                <a:gd name="connsiteY39" fmla="*/ 1625675 h 2089808"/>
                <a:gd name="connsiteX40" fmla="*/ 1066446 w 1238588"/>
                <a:gd name="connsiteY40" fmla="*/ 1750356 h 2089808"/>
                <a:gd name="connsiteX41" fmla="*/ 1066340 w 1238588"/>
                <a:gd name="connsiteY41" fmla="*/ 1751071 h 2089808"/>
                <a:gd name="connsiteX42" fmla="*/ 1080343 w 1238588"/>
                <a:gd name="connsiteY42" fmla="*/ 1752436 h 2089808"/>
                <a:gd name="connsiteX43" fmla="*/ 1158668 w 1238588"/>
                <a:gd name="connsiteY43" fmla="*/ 1845394 h 2089808"/>
                <a:gd name="connsiteX44" fmla="*/ 1060573 w 1238588"/>
                <a:gd name="connsiteY44" fmla="*/ 1940278 h 2089808"/>
                <a:gd name="connsiteX45" fmla="*/ 1040804 w 1238588"/>
                <a:gd name="connsiteY45" fmla="*/ 1938351 h 2089808"/>
                <a:gd name="connsiteX46" fmla="*/ 1036461 w 1238588"/>
                <a:gd name="connsiteY46" fmla="*/ 1937047 h 2089808"/>
                <a:gd name="connsiteX47" fmla="*/ 979620 w 1238588"/>
                <a:gd name="connsiteY47" fmla="*/ 1926173 h 2089808"/>
                <a:gd name="connsiteX48" fmla="*/ 628416 w 1238588"/>
                <a:gd name="connsiteY48" fmla="*/ 1727875 h 2089808"/>
                <a:gd name="connsiteX49" fmla="*/ 611782 w 1238588"/>
                <a:gd name="connsiteY49" fmla="*/ 1709185 h 2089808"/>
                <a:gd name="connsiteX50" fmla="*/ 621197 w 1238588"/>
                <a:gd name="connsiteY50" fmla="*/ 1724148 h 2089808"/>
                <a:gd name="connsiteX51" fmla="*/ 813471 w 1238588"/>
                <a:gd name="connsiteY51" fmla="*/ 1896342 h 2089808"/>
                <a:gd name="connsiteX52" fmla="*/ 850122 w 1238588"/>
                <a:gd name="connsiteY52" fmla="*/ 1913896 h 2089808"/>
                <a:gd name="connsiteX53" fmla="*/ 858845 w 1238588"/>
                <a:gd name="connsiteY53" fmla="*/ 1916703 h 2089808"/>
                <a:gd name="connsiteX54" fmla="*/ 911928 w 1238588"/>
                <a:gd name="connsiteY54" fmla="*/ 1999715 h 2089808"/>
                <a:gd name="connsiteX55" fmla="*/ 825015 w 1238588"/>
                <a:gd name="connsiteY55" fmla="*/ 2089808 h 2089808"/>
                <a:gd name="connsiteX56" fmla="*/ 791184 w 1238588"/>
                <a:gd name="connsiteY56" fmla="*/ 2082728 h 2089808"/>
                <a:gd name="connsiteX57" fmla="*/ 786984 w 1238588"/>
                <a:gd name="connsiteY57" fmla="*/ 2080365 h 2089808"/>
                <a:gd name="connsiteX58" fmla="*/ 729734 w 1238588"/>
                <a:gd name="connsiteY58" fmla="*/ 2052944 h 2089808"/>
                <a:gd name="connsiteX59" fmla="*/ 451745 w 1238588"/>
                <a:gd name="connsiteY59" fmla="*/ 1788813 h 2089808"/>
                <a:gd name="connsiteX60" fmla="*/ 442693 w 1238588"/>
                <a:gd name="connsiteY60" fmla="*/ 1772168 h 2089808"/>
                <a:gd name="connsiteX61" fmla="*/ 438995 w 1238588"/>
                <a:gd name="connsiteY61" fmla="*/ 1770432 h 2089808"/>
                <a:gd name="connsiteX62" fmla="*/ 444196 w 1238588"/>
                <a:gd name="connsiteY62" fmla="*/ 1787386 h 2089808"/>
                <a:gd name="connsiteX63" fmla="*/ 472947 w 1238588"/>
                <a:gd name="connsiteY63" fmla="*/ 1856007 h 2089808"/>
                <a:gd name="connsiteX64" fmla="*/ 488851 w 1238588"/>
                <a:gd name="connsiteY64" fmla="*/ 1885215 h 2089808"/>
                <a:gd name="connsiteX65" fmla="*/ 491133 w 1238588"/>
                <a:gd name="connsiteY65" fmla="*/ 1888388 h 2089808"/>
                <a:gd name="connsiteX66" fmla="*/ 501865 w 1238588"/>
                <a:gd name="connsiteY66" fmla="*/ 1919356 h 2089808"/>
                <a:gd name="connsiteX67" fmla="*/ 434561 w 1238588"/>
                <a:gd name="connsiteY67" fmla="*/ 2012402 h 2089808"/>
                <a:gd name="connsiteX68" fmla="*/ 410565 w 1238588"/>
                <a:gd name="connsiteY68" fmla="*/ 2012061 h 2089808"/>
                <a:gd name="connsiteX0" fmla="*/ 410565 w 1238588"/>
                <a:gd name="connsiteY0" fmla="*/ 2002099 h 2079846"/>
                <a:gd name="connsiteX1" fmla="*/ 354723 w 1238588"/>
                <a:gd name="connsiteY1" fmla="*/ 1962807 h 2079846"/>
                <a:gd name="connsiteX2" fmla="*/ 351849 w 1238588"/>
                <a:gd name="connsiteY2" fmla="*/ 1956575 h 2079846"/>
                <a:gd name="connsiteX3" fmla="*/ 330389 w 1238588"/>
                <a:gd name="connsiteY3" fmla="*/ 1917162 h 2079846"/>
                <a:gd name="connsiteX4" fmla="*/ 254469 w 1238588"/>
                <a:gd name="connsiteY4" fmla="*/ 1598401 h 2079846"/>
                <a:gd name="connsiteX5" fmla="*/ 255553 w 1238588"/>
                <a:gd name="connsiteY5" fmla="*/ 1558934 h 2079846"/>
                <a:gd name="connsiteX6" fmla="*/ 242995 w 1238588"/>
                <a:gd name="connsiteY6" fmla="*/ 1533842 h 2079846"/>
                <a:gd name="connsiteX7" fmla="*/ 203623 w 1238588"/>
                <a:gd name="connsiteY7" fmla="*/ 1422818 h 2079846"/>
                <a:gd name="connsiteX8" fmla="*/ 204086 w 1238588"/>
                <a:gd name="connsiteY8" fmla="*/ 1080019 h 2079846"/>
                <a:gd name="connsiteX9" fmla="*/ 0 w 1238588"/>
                <a:gd name="connsiteY9" fmla="*/ 374094 h 2079846"/>
                <a:gd name="connsiteX10" fmla="*/ 238177 w 1238588"/>
                <a:gd name="connsiteY10" fmla="*/ 633 h 2079846"/>
                <a:gd name="connsiteX11" fmla="*/ 563100 w 1238588"/>
                <a:gd name="connsiteY11" fmla="*/ 148248 h 2079846"/>
                <a:gd name="connsiteX12" fmla="*/ 570752 w 1238588"/>
                <a:gd name="connsiteY12" fmla="*/ 962193 h 2079846"/>
                <a:gd name="connsiteX13" fmla="*/ 736166 w 1238588"/>
                <a:gd name="connsiteY13" fmla="*/ 1025887 h 2079846"/>
                <a:gd name="connsiteX14" fmla="*/ 738842 w 1238588"/>
                <a:gd name="connsiteY14" fmla="*/ 1027703 h 2079846"/>
                <a:gd name="connsiteX15" fmla="*/ 741616 w 1238588"/>
                <a:gd name="connsiteY15" fmla="*/ 1026974 h 2079846"/>
                <a:gd name="connsiteX16" fmla="*/ 1034458 w 1238588"/>
                <a:gd name="connsiteY16" fmla="*/ 1037567 h 2079846"/>
                <a:gd name="connsiteX17" fmla="*/ 1034199 w 1238588"/>
                <a:gd name="connsiteY17" fmla="*/ 1038467 h 2079846"/>
                <a:gd name="connsiteX18" fmla="*/ 1044637 w 1238588"/>
                <a:gd name="connsiteY18" fmla="*/ 1041395 h 2079846"/>
                <a:gd name="connsiteX19" fmla="*/ 1063578 w 1238588"/>
                <a:gd name="connsiteY19" fmla="*/ 1051110 h 2079846"/>
                <a:gd name="connsiteX20" fmla="*/ 1094690 w 1238588"/>
                <a:gd name="connsiteY20" fmla="*/ 1196452 h 2079846"/>
                <a:gd name="connsiteX21" fmla="*/ 988182 w 1238588"/>
                <a:gd name="connsiteY21" fmla="*/ 1242879 h 2079846"/>
                <a:gd name="connsiteX22" fmla="*/ 976219 w 1238588"/>
                <a:gd name="connsiteY22" fmla="*/ 1239524 h 2079846"/>
                <a:gd name="connsiteX23" fmla="*/ 976129 w 1238588"/>
                <a:gd name="connsiteY23" fmla="*/ 1239833 h 2079846"/>
                <a:gd name="connsiteX24" fmla="*/ 717106 w 1238588"/>
                <a:gd name="connsiteY24" fmla="*/ 1253894 h 2079846"/>
                <a:gd name="connsiteX25" fmla="*/ 699669 w 1238588"/>
                <a:gd name="connsiteY25" fmla="*/ 1262216 h 2079846"/>
                <a:gd name="connsiteX26" fmla="*/ 711307 w 1238588"/>
                <a:gd name="connsiteY26" fmla="*/ 1285498 h 2079846"/>
                <a:gd name="connsiteX27" fmla="*/ 1097261 w 1238588"/>
                <a:gd name="connsiteY27" fmla="*/ 1507945 h 2079846"/>
                <a:gd name="connsiteX28" fmla="*/ 1131137 w 1238588"/>
                <a:gd name="connsiteY28" fmla="*/ 1505758 h 2079846"/>
                <a:gd name="connsiteX29" fmla="*/ 1136716 w 1238588"/>
                <a:gd name="connsiteY29" fmla="*/ 1504554 h 2079846"/>
                <a:gd name="connsiteX30" fmla="*/ 1155054 w 1238588"/>
                <a:gd name="connsiteY30" fmla="*/ 1504234 h 2079846"/>
                <a:gd name="connsiteX31" fmla="*/ 1238311 w 1238588"/>
                <a:gd name="connsiteY31" fmla="*/ 1599050 h 2079846"/>
                <a:gd name="connsiteX32" fmla="*/ 1159344 w 1238588"/>
                <a:gd name="connsiteY32" fmla="*/ 1679064 h 2079846"/>
                <a:gd name="connsiteX33" fmla="*/ 1152837 w 1238588"/>
                <a:gd name="connsiteY33" fmla="*/ 1679178 h 2079846"/>
                <a:gd name="connsiteX34" fmla="*/ 1152846 w 1238588"/>
                <a:gd name="connsiteY34" fmla="*/ 1679264 h 2079846"/>
                <a:gd name="connsiteX35" fmla="*/ 1100956 w 1238588"/>
                <a:gd name="connsiteY35" fmla="*/ 1682614 h 2079846"/>
                <a:gd name="connsiteX36" fmla="*/ 1049656 w 1238588"/>
                <a:gd name="connsiteY36" fmla="*/ 1681550 h 2079846"/>
                <a:gd name="connsiteX37" fmla="*/ 798884 w 1238588"/>
                <a:gd name="connsiteY37" fmla="*/ 1609098 h 2079846"/>
                <a:gd name="connsiteX38" fmla="*/ 768743 w 1238588"/>
                <a:gd name="connsiteY38" fmla="*/ 1590520 h 2079846"/>
                <a:gd name="connsiteX39" fmla="*/ 795525 w 1238588"/>
                <a:gd name="connsiteY39" fmla="*/ 1615713 h 2079846"/>
                <a:gd name="connsiteX40" fmla="*/ 1066446 w 1238588"/>
                <a:gd name="connsiteY40" fmla="*/ 1740394 h 2079846"/>
                <a:gd name="connsiteX41" fmla="*/ 1066340 w 1238588"/>
                <a:gd name="connsiteY41" fmla="*/ 1741109 h 2079846"/>
                <a:gd name="connsiteX42" fmla="*/ 1080343 w 1238588"/>
                <a:gd name="connsiteY42" fmla="*/ 1742474 h 2079846"/>
                <a:gd name="connsiteX43" fmla="*/ 1158668 w 1238588"/>
                <a:gd name="connsiteY43" fmla="*/ 1835432 h 2079846"/>
                <a:gd name="connsiteX44" fmla="*/ 1060573 w 1238588"/>
                <a:gd name="connsiteY44" fmla="*/ 1930316 h 2079846"/>
                <a:gd name="connsiteX45" fmla="*/ 1040804 w 1238588"/>
                <a:gd name="connsiteY45" fmla="*/ 1928389 h 2079846"/>
                <a:gd name="connsiteX46" fmla="*/ 1036461 w 1238588"/>
                <a:gd name="connsiteY46" fmla="*/ 1927085 h 2079846"/>
                <a:gd name="connsiteX47" fmla="*/ 979620 w 1238588"/>
                <a:gd name="connsiteY47" fmla="*/ 1916211 h 2079846"/>
                <a:gd name="connsiteX48" fmla="*/ 628416 w 1238588"/>
                <a:gd name="connsiteY48" fmla="*/ 1717913 h 2079846"/>
                <a:gd name="connsiteX49" fmla="*/ 611782 w 1238588"/>
                <a:gd name="connsiteY49" fmla="*/ 1699223 h 2079846"/>
                <a:gd name="connsiteX50" fmla="*/ 621197 w 1238588"/>
                <a:gd name="connsiteY50" fmla="*/ 1714186 h 2079846"/>
                <a:gd name="connsiteX51" fmla="*/ 813471 w 1238588"/>
                <a:gd name="connsiteY51" fmla="*/ 1886380 h 2079846"/>
                <a:gd name="connsiteX52" fmla="*/ 850122 w 1238588"/>
                <a:gd name="connsiteY52" fmla="*/ 1903934 h 2079846"/>
                <a:gd name="connsiteX53" fmla="*/ 858845 w 1238588"/>
                <a:gd name="connsiteY53" fmla="*/ 1906741 h 2079846"/>
                <a:gd name="connsiteX54" fmla="*/ 911928 w 1238588"/>
                <a:gd name="connsiteY54" fmla="*/ 1989753 h 2079846"/>
                <a:gd name="connsiteX55" fmla="*/ 825015 w 1238588"/>
                <a:gd name="connsiteY55" fmla="*/ 2079846 h 2079846"/>
                <a:gd name="connsiteX56" fmla="*/ 791184 w 1238588"/>
                <a:gd name="connsiteY56" fmla="*/ 2072766 h 2079846"/>
                <a:gd name="connsiteX57" fmla="*/ 786984 w 1238588"/>
                <a:gd name="connsiteY57" fmla="*/ 2070403 h 2079846"/>
                <a:gd name="connsiteX58" fmla="*/ 729734 w 1238588"/>
                <a:gd name="connsiteY58" fmla="*/ 2042982 h 2079846"/>
                <a:gd name="connsiteX59" fmla="*/ 451745 w 1238588"/>
                <a:gd name="connsiteY59" fmla="*/ 1778851 h 2079846"/>
                <a:gd name="connsiteX60" fmla="*/ 442693 w 1238588"/>
                <a:gd name="connsiteY60" fmla="*/ 1762206 h 2079846"/>
                <a:gd name="connsiteX61" fmla="*/ 438995 w 1238588"/>
                <a:gd name="connsiteY61" fmla="*/ 1760470 h 2079846"/>
                <a:gd name="connsiteX62" fmla="*/ 444196 w 1238588"/>
                <a:gd name="connsiteY62" fmla="*/ 1777424 h 2079846"/>
                <a:gd name="connsiteX63" fmla="*/ 472947 w 1238588"/>
                <a:gd name="connsiteY63" fmla="*/ 1846045 h 2079846"/>
                <a:gd name="connsiteX64" fmla="*/ 488851 w 1238588"/>
                <a:gd name="connsiteY64" fmla="*/ 1875253 h 2079846"/>
                <a:gd name="connsiteX65" fmla="*/ 491133 w 1238588"/>
                <a:gd name="connsiteY65" fmla="*/ 1878426 h 2079846"/>
                <a:gd name="connsiteX66" fmla="*/ 501865 w 1238588"/>
                <a:gd name="connsiteY66" fmla="*/ 1909394 h 2079846"/>
                <a:gd name="connsiteX67" fmla="*/ 434561 w 1238588"/>
                <a:gd name="connsiteY67" fmla="*/ 2002440 h 2079846"/>
                <a:gd name="connsiteX68" fmla="*/ 410565 w 1238588"/>
                <a:gd name="connsiteY68" fmla="*/ 2002099 h 2079846"/>
                <a:gd name="connsiteX0" fmla="*/ 410565 w 1238588"/>
                <a:gd name="connsiteY0" fmla="*/ 2002099 h 2079846"/>
                <a:gd name="connsiteX1" fmla="*/ 354723 w 1238588"/>
                <a:gd name="connsiteY1" fmla="*/ 1962807 h 2079846"/>
                <a:gd name="connsiteX2" fmla="*/ 351849 w 1238588"/>
                <a:gd name="connsiteY2" fmla="*/ 1956575 h 2079846"/>
                <a:gd name="connsiteX3" fmla="*/ 330389 w 1238588"/>
                <a:gd name="connsiteY3" fmla="*/ 1917162 h 2079846"/>
                <a:gd name="connsiteX4" fmla="*/ 254469 w 1238588"/>
                <a:gd name="connsiteY4" fmla="*/ 1598401 h 2079846"/>
                <a:gd name="connsiteX5" fmla="*/ 255553 w 1238588"/>
                <a:gd name="connsiteY5" fmla="*/ 1558934 h 2079846"/>
                <a:gd name="connsiteX6" fmla="*/ 242995 w 1238588"/>
                <a:gd name="connsiteY6" fmla="*/ 1533842 h 2079846"/>
                <a:gd name="connsiteX7" fmla="*/ 203623 w 1238588"/>
                <a:gd name="connsiteY7" fmla="*/ 1422818 h 2079846"/>
                <a:gd name="connsiteX8" fmla="*/ 204086 w 1238588"/>
                <a:gd name="connsiteY8" fmla="*/ 1080019 h 2079846"/>
                <a:gd name="connsiteX9" fmla="*/ 0 w 1238588"/>
                <a:gd name="connsiteY9" fmla="*/ 374094 h 2079846"/>
                <a:gd name="connsiteX10" fmla="*/ 238177 w 1238588"/>
                <a:gd name="connsiteY10" fmla="*/ 633 h 2079846"/>
                <a:gd name="connsiteX11" fmla="*/ 563100 w 1238588"/>
                <a:gd name="connsiteY11" fmla="*/ 148248 h 2079846"/>
                <a:gd name="connsiteX12" fmla="*/ 570752 w 1238588"/>
                <a:gd name="connsiteY12" fmla="*/ 962193 h 2079846"/>
                <a:gd name="connsiteX13" fmla="*/ 736166 w 1238588"/>
                <a:gd name="connsiteY13" fmla="*/ 1025887 h 2079846"/>
                <a:gd name="connsiteX14" fmla="*/ 738842 w 1238588"/>
                <a:gd name="connsiteY14" fmla="*/ 1027703 h 2079846"/>
                <a:gd name="connsiteX15" fmla="*/ 741616 w 1238588"/>
                <a:gd name="connsiteY15" fmla="*/ 1026974 h 2079846"/>
                <a:gd name="connsiteX16" fmla="*/ 1034458 w 1238588"/>
                <a:gd name="connsiteY16" fmla="*/ 1037567 h 2079846"/>
                <a:gd name="connsiteX17" fmla="*/ 1034199 w 1238588"/>
                <a:gd name="connsiteY17" fmla="*/ 1038467 h 2079846"/>
                <a:gd name="connsiteX18" fmla="*/ 1044637 w 1238588"/>
                <a:gd name="connsiteY18" fmla="*/ 1041395 h 2079846"/>
                <a:gd name="connsiteX19" fmla="*/ 1063578 w 1238588"/>
                <a:gd name="connsiteY19" fmla="*/ 1051110 h 2079846"/>
                <a:gd name="connsiteX20" fmla="*/ 1094690 w 1238588"/>
                <a:gd name="connsiteY20" fmla="*/ 1196452 h 2079846"/>
                <a:gd name="connsiteX21" fmla="*/ 988182 w 1238588"/>
                <a:gd name="connsiteY21" fmla="*/ 1242879 h 2079846"/>
                <a:gd name="connsiteX22" fmla="*/ 976219 w 1238588"/>
                <a:gd name="connsiteY22" fmla="*/ 1239524 h 2079846"/>
                <a:gd name="connsiteX23" fmla="*/ 976129 w 1238588"/>
                <a:gd name="connsiteY23" fmla="*/ 1239833 h 2079846"/>
                <a:gd name="connsiteX24" fmla="*/ 717106 w 1238588"/>
                <a:gd name="connsiteY24" fmla="*/ 1253894 h 2079846"/>
                <a:gd name="connsiteX25" fmla="*/ 699669 w 1238588"/>
                <a:gd name="connsiteY25" fmla="*/ 1262216 h 2079846"/>
                <a:gd name="connsiteX26" fmla="*/ 711307 w 1238588"/>
                <a:gd name="connsiteY26" fmla="*/ 1285498 h 2079846"/>
                <a:gd name="connsiteX27" fmla="*/ 1097261 w 1238588"/>
                <a:gd name="connsiteY27" fmla="*/ 1507945 h 2079846"/>
                <a:gd name="connsiteX28" fmla="*/ 1131137 w 1238588"/>
                <a:gd name="connsiteY28" fmla="*/ 1505758 h 2079846"/>
                <a:gd name="connsiteX29" fmla="*/ 1136716 w 1238588"/>
                <a:gd name="connsiteY29" fmla="*/ 1504554 h 2079846"/>
                <a:gd name="connsiteX30" fmla="*/ 1155054 w 1238588"/>
                <a:gd name="connsiteY30" fmla="*/ 1504234 h 2079846"/>
                <a:gd name="connsiteX31" fmla="*/ 1238311 w 1238588"/>
                <a:gd name="connsiteY31" fmla="*/ 1599050 h 2079846"/>
                <a:gd name="connsiteX32" fmla="*/ 1159344 w 1238588"/>
                <a:gd name="connsiteY32" fmla="*/ 1679064 h 2079846"/>
                <a:gd name="connsiteX33" fmla="*/ 1152837 w 1238588"/>
                <a:gd name="connsiteY33" fmla="*/ 1679178 h 2079846"/>
                <a:gd name="connsiteX34" fmla="*/ 1152846 w 1238588"/>
                <a:gd name="connsiteY34" fmla="*/ 1679264 h 2079846"/>
                <a:gd name="connsiteX35" fmla="*/ 1100956 w 1238588"/>
                <a:gd name="connsiteY35" fmla="*/ 1682614 h 2079846"/>
                <a:gd name="connsiteX36" fmla="*/ 1049656 w 1238588"/>
                <a:gd name="connsiteY36" fmla="*/ 1681550 h 2079846"/>
                <a:gd name="connsiteX37" fmla="*/ 798884 w 1238588"/>
                <a:gd name="connsiteY37" fmla="*/ 1609098 h 2079846"/>
                <a:gd name="connsiteX38" fmla="*/ 768743 w 1238588"/>
                <a:gd name="connsiteY38" fmla="*/ 1590520 h 2079846"/>
                <a:gd name="connsiteX39" fmla="*/ 795525 w 1238588"/>
                <a:gd name="connsiteY39" fmla="*/ 1615713 h 2079846"/>
                <a:gd name="connsiteX40" fmla="*/ 1066446 w 1238588"/>
                <a:gd name="connsiteY40" fmla="*/ 1740394 h 2079846"/>
                <a:gd name="connsiteX41" fmla="*/ 1066340 w 1238588"/>
                <a:gd name="connsiteY41" fmla="*/ 1741109 h 2079846"/>
                <a:gd name="connsiteX42" fmla="*/ 1080343 w 1238588"/>
                <a:gd name="connsiteY42" fmla="*/ 1742474 h 2079846"/>
                <a:gd name="connsiteX43" fmla="*/ 1158668 w 1238588"/>
                <a:gd name="connsiteY43" fmla="*/ 1835432 h 2079846"/>
                <a:gd name="connsiteX44" fmla="*/ 1060573 w 1238588"/>
                <a:gd name="connsiteY44" fmla="*/ 1930316 h 2079846"/>
                <a:gd name="connsiteX45" fmla="*/ 1040804 w 1238588"/>
                <a:gd name="connsiteY45" fmla="*/ 1928389 h 2079846"/>
                <a:gd name="connsiteX46" fmla="*/ 1036461 w 1238588"/>
                <a:gd name="connsiteY46" fmla="*/ 1927085 h 2079846"/>
                <a:gd name="connsiteX47" fmla="*/ 979620 w 1238588"/>
                <a:gd name="connsiteY47" fmla="*/ 1916211 h 2079846"/>
                <a:gd name="connsiteX48" fmla="*/ 628416 w 1238588"/>
                <a:gd name="connsiteY48" fmla="*/ 1717913 h 2079846"/>
                <a:gd name="connsiteX49" fmla="*/ 611782 w 1238588"/>
                <a:gd name="connsiteY49" fmla="*/ 1699223 h 2079846"/>
                <a:gd name="connsiteX50" fmla="*/ 621197 w 1238588"/>
                <a:gd name="connsiteY50" fmla="*/ 1714186 h 2079846"/>
                <a:gd name="connsiteX51" fmla="*/ 813471 w 1238588"/>
                <a:gd name="connsiteY51" fmla="*/ 1886380 h 2079846"/>
                <a:gd name="connsiteX52" fmla="*/ 850122 w 1238588"/>
                <a:gd name="connsiteY52" fmla="*/ 1903934 h 2079846"/>
                <a:gd name="connsiteX53" fmla="*/ 858845 w 1238588"/>
                <a:gd name="connsiteY53" fmla="*/ 1906741 h 2079846"/>
                <a:gd name="connsiteX54" fmla="*/ 911928 w 1238588"/>
                <a:gd name="connsiteY54" fmla="*/ 1989753 h 2079846"/>
                <a:gd name="connsiteX55" fmla="*/ 825015 w 1238588"/>
                <a:gd name="connsiteY55" fmla="*/ 2079846 h 2079846"/>
                <a:gd name="connsiteX56" fmla="*/ 791184 w 1238588"/>
                <a:gd name="connsiteY56" fmla="*/ 2072766 h 2079846"/>
                <a:gd name="connsiteX57" fmla="*/ 786984 w 1238588"/>
                <a:gd name="connsiteY57" fmla="*/ 2070403 h 2079846"/>
                <a:gd name="connsiteX58" fmla="*/ 729734 w 1238588"/>
                <a:gd name="connsiteY58" fmla="*/ 2042982 h 2079846"/>
                <a:gd name="connsiteX59" fmla="*/ 451745 w 1238588"/>
                <a:gd name="connsiteY59" fmla="*/ 1778851 h 2079846"/>
                <a:gd name="connsiteX60" fmla="*/ 442693 w 1238588"/>
                <a:gd name="connsiteY60" fmla="*/ 1762206 h 2079846"/>
                <a:gd name="connsiteX61" fmla="*/ 438995 w 1238588"/>
                <a:gd name="connsiteY61" fmla="*/ 1760470 h 2079846"/>
                <a:gd name="connsiteX62" fmla="*/ 444196 w 1238588"/>
                <a:gd name="connsiteY62" fmla="*/ 1777424 h 2079846"/>
                <a:gd name="connsiteX63" fmla="*/ 472947 w 1238588"/>
                <a:gd name="connsiteY63" fmla="*/ 1846045 h 2079846"/>
                <a:gd name="connsiteX64" fmla="*/ 488851 w 1238588"/>
                <a:gd name="connsiteY64" fmla="*/ 1875253 h 2079846"/>
                <a:gd name="connsiteX65" fmla="*/ 491133 w 1238588"/>
                <a:gd name="connsiteY65" fmla="*/ 1878426 h 2079846"/>
                <a:gd name="connsiteX66" fmla="*/ 501865 w 1238588"/>
                <a:gd name="connsiteY66" fmla="*/ 1909394 h 2079846"/>
                <a:gd name="connsiteX67" fmla="*/ 434561 w 1238588"/>
                <a:gd name="connsiteY67" fmla="*/ 2002440 h 2079846"/>
                <a:gd name="connsiteX68" fmla="*/ 410565 w 1238588"/>
                <a:gd name="connsiteY68" fmla="*/ 2002099 h 2079846"/>
                <a:gd name="connsiteX0" fmla="*/ 410565 w 1238588"/>
                <a:gd name="connsiteY0" fmla="*/ 2001762 h 2079509"/>
                <a:gd name="connsiteX1" fmla="*/ 354723 w 1238588"/>
                <a:gd name="connsiteY1" fmla="*/ 1962470 h 2079509"/>
                <a:gd name="connsiteX2" fmla="*/ 351849 w 1238588"/>
                <a:gd name="connsiteY2" fmla="*/ 1956238 h 2079509"/>
                <a:gd name="connsiteX3" fmla="*/ 330389 w 1238588"/>
                <a:gd name="connsiteY3" fmla="*/ 1916825 h 2079509"/>
                <a:gd name="connsiteX4" fmla="*/ 254469 w 1238588"/>
                <a:gd name="connsiteY4" fmla="*/ 1598064 h 2079509"/>
                <a:gd name="connsiteX5" fmla="*/ 255553 w 1238588"/>
                <a:gd name="connsiteY5" fmla="*/ 1558597 h 2079509"/>
                <a:gd name="connsiteX6" fmla="*/ 242995 w 1238588"/>
                <a:gd name="connsiteY6" fmla="*/ 1533505 h 2079509"/>
                <a:gd name="connsiteX7" fmla="*/ 203623 w 1238588"/>
                <a:gd name="connsiteY7" fmla="*/ 1422481 h 2079509"/>
                <a:gd name="connsiteX8" fmla="*/ 204086 w 1238588"/>
                <a:gd name="connsiteY8" fmla="*/ 1079682 h 2079509"/>
                <a:gd name="connsiteX9" fmla="*/ 0 w 1238588"/>
                <a:gd name="connsiteY9" fmla="*/ 373757 h 2079509"/>
                <a:gd name="connsiteX10" fmla="*/ 238177 w 1238588"/>
                <a:gd name="connsiteY10" fmla="*/ 296 h 2079509"/>
                <a:gd name="connsiteX11" fmla="*/ 563100 w 1238588"/>
                <a:gd name="connsiteY11" fmla="*/ 147911 h 2079509"/>
                <a:gd name="connsiteX12" fmla="*/ 570752 w 1238588"/>
                <a:gd name="connsiteY12" fmla="*/ 961856 h 2079509"/>
                <a:gd name="connsiteX13" fmla="*/ 736166 w 1238588"/>
                <a:gd name="connsiteY13" fmla="*/ 1025550 h 2079509"/>
                <a:gd name="connsiteX14" fmla="*/ 738842 w 1238588"/>
                <a:gd name="connsiteY14" fmla="*/ 1027366 h 2079509"/>
                <a:gd name="connsiteX15" fmla="*/ 741616 w 1238588"/>
                <a:gd name="connsiteY15" fmla="*/ 1026637 h 2079509"/>
                <a:gd name="connsiteX16" fmla="*/ 1034458 w 1238588"/>
                <a:gd name="connsiteY16" fmla="*/ 1037230 h 2079509"/>
                <a:gd name="connsiteX17" fmla="*/ 1034199 w 1238588"/>
                <a:gd name="connsiteY17" fmla="*/ 1038130 h 2079509"/>
                <a:gd name="connsiteX18" fmla="*/ 1044637 w 1238588"/>
                <a:gd name="connsiteY18" fmla="*/ 1041058 h 2079509"/>
                <a:gd name="connsiteX19" fmla="*/ 1063578 w 1238588"/>
                <a:gd name="connsiteY19" fmla="*/ 1050773 h 2079509"/>
                <a:gd name="connsiteX20" fmla="*/ 1094690 w 1238588"/>
                <a:gd name="connsiteY20" fmla="*/ 1196115 h 2079509"/>
                <a:gd name="connsiteX21" fmla="*/ 988182 w 1238588"/>
                <a:gd name="connsiteY21" fmla="*/ 1242542 h 2079509"/>
                <a:gd name="connsiteX22" fmla="*/ 976219 w 1238588"/>
                <a:gd name="connsiteY22" fmla="*/ 1239187 h 2079509"/>
                <a:gd name="connsiteX23" fmla="*/ 976129 w 1238588"/>
                <a:gd name="connsiteY23" fmla="*/ 1239496 h 2079509"/>
                <a:gd name="connsiteX24" fmla="*/ 717106 w 1238588"/>
                <a:gd name="connsiteY24" fmla="*/ 1253557 h 2079509"/>
                <a:gd name="connsiteX25" fmla="*/ 699669 w 1238588"/>
                <a:gd name="connsiteY25" fmla="*/ 1261879 h 2079509"/>
                <a:gd name="connsiteX26" fmla="*/ 711307 w 1238588"/>
                <a:gd name="connsiteY26" fmla="*/ 1285161 h 2079509"/>
                <a:gd name="connsiteX27" fmla="*/ 1097261 w 1238588"/>
                <a:gd name="connsiteY27" fmla="*/ 1507608 h 2079509"/>
                <a:gd name="connsiteX28" fmla="*/ 1131137 w 1238588"/>
                <a:gd name="connsiteY28" fmla="*/ 1505421 h 2079509"/>
                <a:gd name="connsiteX29" fmla="*/ 1136716 w 1238588"/>
                <a:gd name="connsiteY29" fmla="*/ 1504217 h 2079509"/>
                <a:gd name="connsiteX30" fmla="*/ 1155054 w 1238588"/>
                <a:gd name="connsiteY30" fmla="*/ 1503897 h 2079509"/>
                <a:gd name="connsiteX31" fmla="*/ 1238311 w 1238588"/>
                <a:gd name="connsiteY31" fmla="*/ 1598713 h 2079509"/>
                <a:gd name="connsiteX32" fmla="*/ 1159344 w 1238588"/>
                <a:gd name="connsiteY32" fmla="*/ 1678727 h 2079509"/>
                <a:gd name="connsiteX33" fmla="*/ 1152837 w 1238588"/>
                <a:gd name="connsiteY33" fmla="*/ 1678841 h 2079509"/>
                <a:gd name="connsiteX34" fmla="*/ 1152846 w 1238588"/>
                <a:gd name="connsiteY34" fmla="*/ 1678927 h 2079509"/>
                <a:gd name="connsiteX35" fmla="*/ 1100956 w 1238588"/>
                <a:gd name="connsiteY35" fmla="*/ 1682277 h 2079509"/>
                <a:gd name="connsiteX36" fmla="*/ 1049656 w 1238588"/>
                <a:gd name="connsiteY36" fmla="*/ 1681213 h 2079509"/>
                <a:gd name="connsiteX37" fmla="*/ 798884 w 1238588"/>
                <a:gd name="connsiteY37" fmla="*/ 1608761 h 2079509"/>
                <a:gd name="connsiteX38" fmla="*/ 768743 w 1238588"/>
                <a:gd name="connsiteY38" fmla="*/ 1590183 h 2079509"/>
                <a:gd name="connsiteX39" fmla="*/ 795525 w 1238588"/>
                <a:gd name="connsiteY39" fmla="*/ 1615376 h 2079509"/>
                <a:gd name="connsiteX40" fmla="*/ 1066446 w 1238588"/>
                <a:gd name="connsiteY40" fmla="*/ 1740057 h 2079509"/>
                <a:gd name="connsiteX41" fmla="*/ 1066340 w 1238588"/>
                <a:gd name="connsiteY41" fmla="*/ 1740772 h 2079509"/>
                <a:gd name="connsiteX42" fmla="*/ 1080343 w 1238588"/>
                <a:gd name="connsiteY42" fmla="*/ 1742137 h 2079509"/>
                <a:gd name="connsiteX43" fmla="*/ 1158668 w 1238588"/>
                <a:gd name="connsiteY43" fmla="*/ 1835095 h 2079509"/>
                <a:gd name="connsiteX44" fmla="*/ 1060573 w 1238588"/>
                <a:gd name="connsiteY44" fmla="*/ 1929979 h 2079509"/>
                <a:gd name="connsiteX45" fmla="*/ 1040804 w 1238588"/>
                <a:gd name="connsiteY45" fmla="*/ 1928052 h 2079509"/>
                <a:gd name="connsiteX46" fmla="*/ 1036461 w 1238588"/>
                <a:gd name="connsiteY46" fmla="*/ 1926748 h 2079509"/>
                <a:gd name="connsiteX47" fmla="*/ 979620 w 1238588"/>
                <a:gd name="connsiteY47" fmla="*/ 1915874 h 2079509"/>
                <a:gd name="connsiteX48" fmla="*/ 628416 w 1238588"/>
                <a:gd name="connsiteY48" fmla="*/ 1717576 h 2079509"/>
                <a:gd name="connsiteX49" fmla="*/ 611782 w 1238588"/>
                <a:gd name="connsiteY49" fmla="*/ 1698886 h 2079509"/>
                <a:gd name="connsiteX50" fmla="*/ 621197 w 1238588"/>
                <a:gd name="connsiteY50" fmla="*/ 1713849 h 2079509"/>
                <a:gd name="connsiteX51" fmla="*/ 813471 w 1238588"/>
                <a:gd name="connsiteY51" fmla="*/ 1886043 h 2079509"/>
                <a:gd name="connsiteX52" fmla="*/ 850122 w 1238588"/>
                <a:gd name="connsiteY52" fmla="*/ 1903597 h 2079509"/>
                <a:gd name="connsiteX53" fmla="*/ 858845 w 1238588"/>
                <a:gd name="connsiteY53" fmla="*/ 1906404 h 2079509"/>
                <a:gd name="connsiteX54" fmla="*/ 911928 w 1238588"/>
                <a:gd name="connsiteY54" fmla="*/ 1989416 h 2079509"/>
                <a:gd name="connsiteX55" fmla="*/ 825015 w 1238588"/>
                <a:gd name="connsiteY55" fmla="*/ 2079509 h 2079509"/>
                <a:gd name="connsiteX56" fmla="*/ 791184 w 1238588"/>
                <a:gd name="connsiteY56" fmla="*/ 2072429 h 2079509"/>
                <a:gd name="connsiteX57" fmla="*/ 786984 w 1238588"/>
                <a:gd name="connsiteY57" fmla="*/ 2070066 h 2079509"/>
                <a:gd name="connsiteX58" fmla="*/ 729734 w 1238588"/>
                <a:gd name="connsiteY58" fmla="*/ 2042645 h 2079509"/>
                <a:gd name="connsiteX59" fmla="*/ 451745 w 1238588"/>
                <a:gd name="connsiteY59" fmla="*/ 1778514 h 2079509"/>
                <a:gd name="connsiteX60" fmla="*/ 442693 w 1238588"/>
                <a:gd name="connsiteY60" fmla="*/ 1761869 h 2079509"/>
                <a:gd name="connsiteX61" fmla="*/ 438995 w 1238588"/>
                <a:gd name="connsiteY61" fmla="*/ 1760133 h 2079509"/>
                <a:gd name="connsiteX62" fmla="*/ 444196 w 1238588"/>
                <a:gd name="connsiteY62" fmla="*/ 1777087 h 2079509"/>
                <a:gd name="connsiteX63" fmla="*/ 472947 w 1238588"/>
                <a:gd name="connsiteY63" fmla="*/ 1845708 h 2079509"/>
                <a:gd name="connsiteX64" fmla="*/ 488851 w 1238588"/>
                <a:gd name="connsiteY64" fmla="*/ 1874916 h 2079509"/>
                <a:gd name="connsiteX65" fmla="*/ 491133 w 1238588"/>
                <a:gd name="connsiteY65" fmla="*/ 1878089 h 2079509"/>
                <a:gd name="connsiteX66" fmla="*/ 501865 w 1238588"/>
                <a:gd name="connsiteY66" fmla="*/ 1909057 h 2079509"/>
                <a:gd name="connsiteX67" fmla="*/ 434561 w 1238588"/>
                <a:gd name="connsiteY67" fmla="*/ 2002103 h 2079509"/>
                <a:gd name="connsiteX68" fmla="*/ 410565 w 1238588"/>
                <a:gd name="connsiteY68" fmla="*/ 2001762 h 2079509"/>
                <a:gd name="connsiteX0" fmla="*/ 410565 w 1238588"/>
                <a:gd name="connsiteY0" fmla="*/ 2019519 h 2097266"/>
                <a:gd name="connsiteX1" fmla="*/ 354723 w 1238588"/>
                <a:gd name="connsiteY1" fmla="*/ 1980227 h 2097266"/>
                <a:gd name="connsiteX2" fmla="*/ 351849 w 1238588"/>
                <a:gd name="connsiteY2" fmla="*/ 1973995 h 2097266"/>
                <a:gd name="connsiteX3" fmla="*/ 330389 w 1238588"/>
                <a:gd name="connsiteY3" fmla="*/ 1934582 h 2097266"/>
                <a:gd name="connsiteX4" fmla="*/ 254469 w 1238588"/>
                <a:gd name="connsiteY4" fmla="*/ 1615821 h 2097266"/>
                <a:gd name="connsiteX5" fmla="*/ 255553 w 1238588"/>
                <a:gd name="connsiteY5" fmla="*/ 1576354 h 2097266"/>
                <a:gd name="connsiteX6" fmla="*/ 242995 w 1238588"/>
                <a:gd name="connsiteY6" fmla="*/ 1551262 h 2097266"/>
                <a:gd name="connsiteX7" fmla="*/ 203623 w 1238588"/>
                <a:gd name="connsiteY7" fmla="*/ 1440238 h 2097266"/>
                <a:gd name="connsiteX8" fmla="*/ 204086 w 1238588"/>
                <a:gd name="connsiteY8" fmla="*/ 1097439 h 2097266"/>
                <a:gd name="connsiteX9" fmla="*/ 0 w 1238588"/>
                <a:gd name="connsiteY9" fmla="*/ 391514 h 2097266"/>
                <a:gd name="connsiteX10" fmla="*/ 241821 w 1238588"/>
                <a:gd name="connsiteY10" fmla="*/ 246 h 2097266"/>
                <a:gd name="connsiteX11" fmla="*/ 563100 w 1238588"/>
                <a:gd name="connsiteY11" fmla="*/ 165668 h 2097266"/>
                <a:gd name="connsiteX12" fmla="*/ 570752 w 1238588"/>
                <a:gd name="connsiteY12" fmla="*/ 979613 h 2097266"/>
                <a:gd name="connsiteX13" fmla="*/ 736166 w 1238588"/>
                <a:gd name="connsiteY13" fmla="*/ 1043307 h 2097266"/>
                <a:gd name="connsiteX14" fmla="*/ 738842 w 1238588"/>
                <a:gd name="connsiteY14" fmla="*/ 1045123 h 2097266"/>
                <a:gd name="connsiteX15" fmla="*/ 741616 w 1238588"/>
                <a:gd name="connsiteY15" fmla="*/ 1044394 h 2097266"/>
                <a:gd name="connsiteX16" fmla="*/ 1034458 w 1238588"/>
                <a:gd name="connsiteY16" fmla="*/ 1054987 h 2097266"/>
                <a:gd name="connsiteX17" fmla="*/ 1034199 w 1238588"/>
                <a:gd name="connsiteY17" fmla="*/ 1055887 h 2097266"/>
                <a:gd name="connsiteX18" fmla="*/ 1044637 w 1238588"/>
                <a:gd name="connsiteY18" fmla="*/ 1058815 h 2097266"/>
                <a:gd name="connsiteX19" fmla="*/ 1063578 w 1238588"/>
                <a:gd name="connsiteY19" fmla="*/ 1068530 h 2097266"/>
                <a:gd name="connsiteX20" fmla="*/ 1094690 w 1238588"/>
                <a:gd name="connsiteY20" fmla="*/ 1213872 h 2097266"/>
                <a:gd name="connsiteX21" fmla="*/ 988182 w 1238588"/>
                <a:gd name="connsiteY21" fmla="*/ 1260299 h 2097266"/>
                <a:gd name="connsiteX22" fmla="*/ 976219 w 1238588"/>
                <a:gd name="connsiteY22" fmla="*/ 1256944 h 2097266"/>
                <a:gd name="connsiteX23" fmla="*/ 976129 w 1238588"/>
                <a:gd name="connsiteY23" fmla="*/ 1257253 h 2097266"/>
                <a:gd name="connsiteX24" fmla="*/ 717106 w 1238588"/>
                <a:gd name="connsiteY24" fmla="*/ 1271314 h 2097266"/>
                <a:gd name="connsiteX25" fmla="*/ 699669 w 1238588"/>
                <a:gd name="connsiteY25" fmla="*/ 1279636 h 2097266"/>
                <a:gd name="connsiteX26" fmla="*/ 711307 w 1238588"/>
                <a:gd name="connsiteY26" fmla="*/ 1302918 h 2097266"/>
                <a:gd name="connsiteX27" fmla="*/ 1097261 w 1238588"/>
                <a:gd name="connsiteY27" fmla="*/ 1525365 h 2097266"/>
                <a:gd name="connsiteX28" fmla="*/ 1131137 w 1238588"/>
                <a:gd name="connsiteY28" fmla="*/ 1523178 h 2097266"/>
                <a:gd name="connsiteX29" fmla="*/ 1136716 w 1238588"/>
                <a:gd name="connsiteY29" fmla="*/ 1521974 h 2097266"/>
                <a:gd name="connsiteX30" fmla="*/ 1155054 w 1238588"/>
                <a:gd name="connsiteY30" fmla="*/ 1521654 h 2097266"/>
                <a:gd name="connsiteX31" fmla="*/ 1238311 w 1238588"/>
                <a:gd name="connsiteY31" fmla="*/ 1616470 h 2097266"/>
                <a:gd name="connsiteX32" fmla="*/ 1159344 w 1238588"/>
                <a:gd name="connsiteY32" fmla="*/ 1696484 h 2097266"/>
                <a:gd name="connsiteX33" fmla="*/ 1152837 w 1238588"/>
                <a:gd name="connsiteY33" fmla="*/ 1696598 h 2097266"/>
                <a:gd name="connsiteX34" fmla="*/ 1152846 w 1238588"/>
                <a:gd name="connsiteY34" fmla="*/ 1696684 h 2097266"/>
                <a:gd name="connsiteX35" fmla="*/ 1100956 w 1238588"/>
                <a:gd name="connsiteY35" fmla="*/ 1700034 h 2097266"/>
                <a:gd name="connsiteX36" fmla="*/ 1049656 w 1238588"/>
                <a:gd name="connsiteY36" fmla="*/ 1698970 h 2097266"/>
                <a:gd name="connsiteX37" fmla="*/ 798884 w 1238588"/>
                <a:gd name="connsiteY37" fmla="*/ 1626518 h 2097266"/>
                <a:gd name="connsiteX38" fmla="*/ 768743 w 1238588"/>
                <a:gd name="connsiteY38" fmla="*/ 1607940 h 2097266"/>
                <a:gd name="connsiteX39" fmla="*/ 795525 w 1238588"/>
                <a:gd name="connsiteY39" fmla="*/ 1633133 h 2097266"/>
                <a:gd name="connsiteX40" fmla="*/ 1066446 w 1238588"/>
                <a:gd name="connsiteY40" fmla="*/ 1757814 h 2097266"/>
                <a:gd name="connsiteX41" fmla="*/ 1066340 w 1238588"/>
                <a:gd name="connsiteY41" fmla="*/ 1758529 h 2097266"/>
                <a:gd name="connsiteX42" fmla="*/ 1080343 w 1238588"/>
                <a:gd name="connsiteY42" fmla="*/ 1759894 h 2097266"/>
                <a:gd name="connsiteX43" fmla="*/ 1158668 w 1238588"/>
                <a:gd name="connsiteY43" fmla="*/ 1852852 h 2097266"/>
                <a:gd name="connsiteX44" fmla="*/ 1060573 w 1238588"/>
                <a:gd name="connsiteY44" fmla="*/ 1947736 h 2097266"/>
                <a:gd name="connsiteX45" fmla="*/ 1040804 w 1238588"/>
                <a:gd name="connsiteY45" fmla="*/ 1945809 h 2097266"/>
                <a:gd name="connsiteX46" fmla="*/ 1036461 w 1238588"/>
                <a:gd name="connsiteY46" fmla="*/ 1944505 h 2097266"/>
                <a:gd name="connsiteX47" fmla="*/ 979620 w 1238588"/>
                <a:gd name="connsiteY47" fmla="*/ 1933631 h 2097266"/>
                <a:gd name="connsiteX48" fmla="*/ 628416 w 1238588"/>
                <a:gd name="connsiteY48" fmla="*/ 1735333 h 2097266"/>
                <a:gd name="connsiteX49" fmla="*/ 611782 w 1238588"/>
                <a:gd name="connsiteY49" fmla="*/ 1716643 h 2097266"/>
                <a:gd name="connsiteX50" fmla="*/ 621197 w 1238588"/>
                <a:gd name="connsiteY50" fmla="*/ 1731606 h 2097266"/>
                <a:gd name="connsiteX51" fmla="*/ 813471 w 1238588"/>
                <a:gd name="connsiteY51" fmla="*/ 1903800 h 2097266"/>
                <a:gd name="connsiteX52" fmla="*/ 850122 w 1238588"/>
                <a:gd name="connsiteY52" fmla="*/ 1921354 h 2097266"/>
                <a:gd name="connsiteX53" fmla="*/ 858845 w 1238588"/>
                <a:gd name="connsiteY53" fmla="*/ 1924161 h 2097266"/>
                <a:gd name="connsiteX54" fmla="*/ 911928 w 1238588"/>
                <a:gd name="connsiteY54" fmla="*/ 2007173 h 2097266"/>
                <a:gd name="connsiteX55" fmla="*/ 825015 w 1238588"/>
                <a:gd name="connsiteY55" fmla="*/ 2097266 h 2097266"/>
                <a:gd name="connsiteX56" fmla="*/ 791184 w 1238588"/>
                <a:gd name="connsiteY56" fmla="*/ 2090186 h 2097266"/>
                <a:gd name="connsiteX57" fmla="*/ 786984 w 1238588"/>
                <a:gd name="connsiteY57" fmla="*/ 2087823 h 2097266"/>
                <a:gd name="connsiteX58" fmla="*/ 729734 w 1238588"/>
                <a:gd name="connsiteY58" fmla="*/ 2060402 h 2097266"/>
                <a:gd name="connsiteX59" fmla="*/ 451745 w 1238588"/>
                <a:gd name="connsiteY59" fmla="*/ 1796271 h 2097266"/>
                <a:gd name="connsiteX60" fmla="*/ 442693 w 1238588"/>
                <a:gd name="connsiteY60" fmla="*/ 1779626 h 2097266"/>
                <a:gd name="connsiteX61" fmla="*/ 438995 w 1238588"/>
                <a:gd name="connsiteY61" fmla="*/ 1777890 h 2097266"/>
                <a:gd name="connsiteX62" fmla="*/ 444196 w 1238588"/>
                <a:gd name="connsiteY62" fmla="*/ 1794844 h 2097266"/>
                <a:gd name="connsiteX63" fmla="*/ 472947 w 1238588"/>
                <a:gd name="connsiteY63" fmla="*/ 1863465 h 2097266"/>
                <a:gd name="connsiteX64" fmla="*/ 488851 w 1238588"/>
                <a:gd name="connsiteY64" fmla="*/ 1892673 h 2097266"/>
                <a:gd name="connsiteX65" fmla="*/ 491133 w 1238588"/>
                <a:gd name="connsiteY65" fmla="*/ 1895846 h 2097266"/>
                <a:gd name="connsiteX66" fmla="*/ 501865 w 1238588"/>
                <a:gd name="connsiteY66" fmla="*/ 1926814 h 2097266"/>
                <a:gd name="connsiteX67" fmla="*/ 434561 w 1238588"/>
                <a:gd name="connsiteY67" fmla="*/ 2019860 h 2097266"/>
                <a:gd name="connsiteX68" fmla="*/ 410565 w 1238588"/>
                <a:gd name="connsiteY68" fmla="*/ 2019519 h 20972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1238588" h="2097266">
                  <a:moveTo>
                    <a:pt x="410565" y="2019519"/>
                  </a:moveTo>
                  <a:cubicBezTo>
                    <a:pt x="387300" y="2015510"/>
                    <a:pt x="366842" y="2000975"/>
                    <a:pt x="354723" y="1980227"/>
                  </a:cubicBezTo>
                  <a:lnTo>
                    <a:pt x="351849" y="1973995"/>
                  </a:lnTo>
                  <a:lnTo>
                    <a:pt x="330389" y="1934582"/>
                  </a:lnTo>
                  <a:cubicBezTo>
                    <a:pt x="280235" y="1834103"/>
                    <a:pt x="255002" y="1724940"/>
                    <a:pt x="254469" y="1615821"/>
                  </a:cubicBezTo>
                  <a:cubicBezTo>
                    <a:pt x="254830" y="1602665"/>
                    <a:pt x="255192" y="1589510"/>
                    <a:pt x="255553" y="1576354"/>
                  </a:cubicBezTo>
                  <a:lnTo>
                    <a:pt x="242995" y="1551262"/>
                  </a:lnTo>
                  <a:cubicBezTo>
                    <a:pt x="227487" y="1516780"/>
                    <a:pt x="214161" y="1479568"/>
                    <a:pt x="203623" y="1440238"/>
                  </a:cubicBezTo>
                  <a:cubicBezTo>
                    <a:pt x="169133" y="1311521"/>
                    <a:pt x="171846" y="1187528"/>
                    <a:pt x="204086" y="1097439"/>
                  </a:cubicBezTo>
                  <a:lnTo>
                    <a:pt x="0" y="391514"/>
                  </a:lnTo>
                  <a:cubicBezTo>
                    <a:pt x="75145" y="248404"/>
                    <a:pt x="219404" y="6124"/>
                    <a:pt x="241821" y="246"/>
                  </a:cubicBezTo>
                  <a:cubicBezTo>
                    <a:pt x="264238" y="-5632"/>
                    <a:pt x="427189" y="94996"/>
                    <a:pt x="563100" y="165668"/>
                  </a:cubicBezTo>
                  <a:cubicBezTo>
                    <a:pt x="565651" y="436983"/>
                    <a:pt x="568201" y="708298"/>
                    <a:pt x="570752" y="979613"/>
                  </a:cubicBezTo>
                  <a:cubicBezTo>
                    <a:pt x="627240" y="988327"/>
                    <a:pt x="683535" y="1010297"/>
                    <a:pt x="736166" y="1043307"/>
                  </a:cubicBezTo>
                  <a:lnTo>
                    <a:pt x="738842" y="1045123"/>
                  </a:lnTo>
                  <a:lnTo>
                    <a:pt x="741616" y="1044394"/>
                  </a:lnTo>
                  <a:cubicBezTo>
                    <a:pt x="837451" y="1024125"/>
                    <a:pt x="937982" y="1027165"/>
                    <a:pt x="1034458" y="1054987"/>
                  </a:cubicBezTo>
                  <a:cubicBezTo>
                    <a:pt x="1034372" y="1055287"/>
                    <a:pt x="1034285" y="1055587"/>
                    <a:pt x="1034199" y="1055887"/>
                  </a:cubicBezTo>
                  <a:lnTo>
                    <a:pt x="1044637" y="1058815"/>
                  </a:lnTo>
                  <a:cubicBezTo>
                    <a:pt x="1051141" y="1061356"/>
                    <a:pt x="1057487" y="1064588"/>
                    <a:pt x="1063578" y="1068530"/>
                  </a:cubicBezTo>
                  <a:cubicBezTo>
                    <a:pt x="1112303" y="1100068"/>
                    <a:pt x="1126232" y="1165140"/>
                    <a:pt x="1094690" y="1213872"/>
                  </a:cubicBezTo>
                  <a:cubicBezTo>
                    <a:pt x="1071033" y="1250421"/>
                    <a:pt x="1028517" y="1267399"/>
                    <a:pt x="988182" y="1260299"/>
                  </a:cubicBezTo>
                  <a:lnTo>
                    <a:pt x="976219" y="1256944"/>
                  </a:lnTo>
                  <a:lnTo>
                    <a:pt x="976129" y="1257253"/>
                  </a:lnTo>
                  <a:cubicBezTo>
                    <a:pt x="889855" y="1232373"/>
                    <a:pt x="798608" y="1237886"/>
                    <a:pt x="717106" y="1271314"/>
                  </a:cubicBezTo>
                  <a:lnTo>
                    <a:pt x="699669" y="1279636"/>
                  </a:lnTo>
                  <a:lnTo>
                    <a:pt x="711307" y="1302918"/>
                  </a:lnTo>
                  <a:cubicBezTo>
                    <a:pt x="788012" y="1442201"/>
                    <a:pt x="936599" y="1528849"/>
                    <a:pt x="1097261" y="1525365"/>
                  </a:cubicBezTo>
                  <a:lnTo>
                    <a:pt x="1131137" y="1523178"/>
                  </a:lnTo>
                  <a:lnTo>
                    <a:pt x="1136716" y="1521974"/>
                  </a:lnTo>
                  <a:cubicBezTo>
                    <a:pt x="1142687" y="1521279"/>
                    <a:pt x="1148821" y="1521154"/>
                    <a:pt x="1155054" y="1521654"/>
                  </a:cubicBezTo>
                  <a:cubicBezTo>
                    <a:pt x="1204914" y="1525653"/>
                    <a:pt x="1242190" y="1568104"/>
                    <a:pt x="1238311" y="1616470"/>
                  </a:cubicBezTo>
                  <a:cubicBezTo>
                    <a:pt x="1234916" y="1658791"/>
                    <a:pt x="1201138" y="1691618"/>
                    <a:pt x="1159344" y="1696484"/>
                  </a:cubicBezTo>
                  <a:lnTo>
                    <a:pt x="1152837" y="1696598"/>
                  </a:lnTo>
                  <a:cubicBezTo>
                    <a:pt x="1152840" y="1696627"/>
                    <a:pt x="1152843" y="1696655"/>
                    <a:pt x="1152846" y="1696684"/>
                  </a:cubicBezTo>
                  <a:cubicBezTo>
                    <a:pt x="1135476" y="1698552"/>
                    <a:pt x="1118166" y="1699661"/>
                    <a:pt x="1100956" y="1700034"/>
                  </a:cubicBezTo>
                  <a:cubicBezTo>
                    <a:pt x="1083745" y="1700408"/>
                    <a:pt x="1066633" y="1700045"/>
                    <a:pt x="1049656" y="1698970"/>
                  </a:cubicBezTo>
                  <a:cubicBezTo>
                    <a:pt x="960530" y="1693328"/>
                    <a:pt x="875145" y="1668053"/>
                    <a:pt x="798884" y="1626518"/>
                  </a:cubicBezTo>
                  <a:lnTo>
                    <a:pt x="768743" y="1607940"/>
                  </a:lnTo>
                  <a:lnTo>
                    <a:pt x="795525" y="1633133"/>
                  </a:lnTo>
                  <a:cubicBezTo>
                    <a:pt x="870263" y="1698046"/>
                    <a:pt x="963392" y="1742480"/>
                    <a:pt x="1066446" y="1757814"/>
                  </a:cubicBezTo>
                  <a:cubicBezTo>
                    <a:pt x="1066411" y="1758052"/>
                    <a:pt x="1066375" y="1758291"/>
                    <a:pt x="1066340" y="1758529"/>
                  </a:cubicBezTo>
                  <a:lnTo>
                    <a:pt x="1080343" y="1759894"/>
                  </a:lnTo>
                  <a:cubicBezTo>
                    <a:pt x="1125043" y="1768742"/>
                    <a:pt x="1158668" y="1806998"/>
                    <a:pt x="1158668" y="1852852"/>
                  </a:cubicBezTo>
                  <a:cubicBezTo>
                    <a:pt x="1158668" y="1905255"/>
                    <a:pt x="1114750" y="1947736"/>
                    <a:pt x="1060573" y="1947736"/>
                  </a:cubicBezTo>
                  <a:cubicBezTo>
                    <a:pt x="1053802" y="1947736"/>
                    <a:pt x="1047190" y="1947072"/>
                    <a:pt x="1040804" y="1945809"/>
                  </a:cubicBezTo>
                  <a:lnTo>
                    <a:pt x="1036461" y="1944505"/>
                  </a:lnTo>
                  <a:lnTo>
                    <a:pt x="979620" y="1933631"/>
                  </a:lnTo>
                  <a:cubicBezTo>
                    <a:pt x="843455" y="1901684"/>
                    <a:pt x="722512" y="1831638"/>
                    <a:pt x="628416" y="1735333"/>
                  </a:cubicBezTo>
                  <a:lnTo>
                    <a:pt x="611782" y="1716643"/>
                  </a:lnTo>
                  <a:lnTo>
                    <a:pt x="621197" y="1731606"/>
                  </a:lnTo>
                  <a:cubicBezTo>
                    <a:pt x="669580" y="1802205"/>
                    <a:pt x="734840" y="1861815"/>
                    <a:pt x="813471" y="1903800"/>
                  </a:cubicBezTo>
                  <a:lnTo>
                    <a:pt x="850122" y="1921354"/>
                  </a:lnTo>
                  <a:lnTo>
                    <a:pt x="858845" y="1924161"/>
                  </a:lnTo>
                  <a:cubicBezTo>
                    <a:pt x="890039" y="1937838"/>
                    <a:pt x="911928" y="1969856"/>
                    <a:pt x="911928" y="2007173"/>
                  </a:cubicBezTo>
                  <a:cubicBezTo>
                    <a:pt x="911928" y="2056930"/>
                    <a:pt x="873015" y="2097266"/>
                    <a:pt x="825015" y="2097266"/>
                  </a:cubicBezTo>
                  <a:cubicBezTo>
                    <a:pt x="813014" y="2097266"/>
                    <a:pt x="801582" y="2094745"/>
                    <a:pt x="791184" y="2090186"/>
                  </a:cubicBezTo>
                  <a:lnTo>
                    <a:pt x="786984" y="2087823"/>
                  </a:lnTo>
                  <a:lnTo>
                    <a:pt x="729734" y="2060402"/>
                  </a:lnTo>
                  <a:cubicBezTo>
                    <a:pt x="612420" y="1997763"/>
                    <a:pt x="517551" y="1905543"/>
                    <a:pt x="451745" y="1796271"/>
                  </a:cubicBezTo>
                  <a:lnTo>
                    <a:pt x="442693" y="1779626"/>
                  </a:lnTo>
                  <a:lnTo>
                    <a:pt x="438995" y="1777890"/>
                  </a:lnTo>
                  <a:lnTo>
                    <a:pt x="444196" y="1794844"/>
                  </a:lnTo>
                  <a:cubicBezTo>
                    <a:pt x="452197" y="1818164"/>
                    <a:pt x="461779" y="1841091"/>
                    <a:pt x="472947" y="1863465"/>
                  </a:cubicBezTo>
                  <a:lnTo>
                    <a:pt x="488851" y="1892673"/>
                  </a:lnTo>
                  <a:lnTo>
                    <a:pt x="491133" y="1895846"/>
                  </a:lnTo>
                  <a:cubicBezTo>
                    <a:pt x="496520" y="1905068"/>
                    <a:pt x="500259" y="1915517"/>
                    <a:pt x="501865" y="1926814"/>
                  </a:cubicBezTo>
                  <a:cubicBezTo>
                    <a:pt x="508290" y="1972005"/>
                    <a:pt x="478157" y="2013662"/>
                    <a:pt x="434561" y="2019860"/>
                  </a:cubicBezTo>
                  <a:cubicBezTo>
                    <a:pt x="426387" y="2021022"/>
                    <a:pt x="418320" y="2020856"/>
                    <a:pt x="410565" y="2019519"/>
                  </a:cubicBezTo>
                  <a:close/>
                </a:path>
              </a:pathLst>
            </a:custGeom>
            <a:solidFill>
              <a:srgbClr val="FFCC66"/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75" name="四角形: 上の 2 つの角を丸める 174">
              <a:extLst>
                <a:ext uri="{FF2B5EF4-FFF2-40B4-BE49-F238E27FC236}">
                  <a16:creationId xmlns:a16="http://schemas.microsoft.com/office/drawing/2014/main" id="{DFD4F700-F6E5-4FC8-8C90-CFF9A2C6AE97}"/>
                </a:ext>
              </a:extLst>
            </p:cNvPr>
            <p:cNvSpPr/>
            <p:nvPr/>
          </p:nvSpPr>
          <p:spPr bwMode="auto">
            <a:xfrm>
              <a:off x="-3695681" y="1444970"/>
              <a:ext cx="1612665" cy="1438228"/>
            </a:xfrm>
            <a:prstGeom prst="round2SameRect">
              <a:avLst>
                <a:gd name="adj1" fmla="val 1843"/>
                <a:gd name="adj2" fmla="val 23295"/>
              </a:avLst>
            </a:prstGeom>
            <a:solidFill>
              <a:srgbClr val="00B0F0">
                <a:alpha val="50196"/>
              </a:srgbClr>
            </a:solidFill>
            <a:ln w="571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57859E39-B4F3-9BB1-88FA-4C85ABB9D969}"/>
                </a:ext>
              </a:extLst>
            </p:cNvPr>
            <p:cNvSpPr/>
            <p:nvPr/>
          </p:nvSpPr>
          <p:spPr bwMode="auto">
            <a:xfrm>
              <a:off x="-4034762" y="623241"/>
              <a:ext cx="2444659" cy="2444660"/>
            </a:xfrm>
            <a:custGeom>
              <a:avLst/>
              <a:gdLst>
                <a:gd name="connsiteX0" fmla="*/ 127293 w 2444659"/>
                <a:gd name="connsiteY0" fmla="*/ 0 h 2444660"/>
                <a:gd name="connsiteX1" fmla="*/ 2444659 w 2444659"/>
                <a:gd name="connsiteY1" fmla="*/ 2317366 h 2444660"/>
                <a:gd name="connsiteX2" fmla="*/ 2317365 w 2444659"/>
                <a:gd name="connsiteY2" fmla="*/ 2444660 h 2444660"/>
                <a:gd name="connsiteX3" fmla="*/ 0 w 2444659"/>
                <a:gd name="connsiteY3" fmla="*/ 127294 h 244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44659" h="2444660">
                  <a:moveTo>
                    <a:pt x="127293" y="0"/>
                  </a:moveTo>
                  <a:lnTo>
                    <a:pt x="2444659" y="2317366"/>
                  </a:lnTo>
                  <a:lnTo>
                    <a:pt x="2317365" y="2444660"/>
                  </a:lnTo>
                  <a:lnTo>
                    <a:pt x="0" y="127294"/>
                  </a:lnTo>
                  <a:close/>
                </a:path>
              </a:pathLst>
            </a:custGeom>
            <a:solidFill>
              <a:srgbClr val="FF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C9440195-FDE0-3A60-CB4A-E96CB6C179FB}"/>
              </a:ext>
            </a:extLst>
          </p:cNvPr>
          <p:cNvSpPr txBox="1"/>
          <p:nvPr/>
        </p:nvSpPr>
        <p:spPr>
          <a:xfrm>
            <a:off x="3702570" y="4621771"/>
            <a:ext cx="5750322" cy="152265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noFill/>
                </a:ln>
                <a:solidFill>
                  <a:srgbClr val="FF0000"/>
                </a:solidFill>
              </a:rPr>
              <a:t>ケガのもと</a:t>
            </a:r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246A657E-7A48-389D-382A-887BAE5B1B01}"/>
              </a:ext>
            </a:extLst>
          </p:cNvPr>
          <p:cNvSpPr txBox="1"/>
          <p:nvPr/>
        </p:nvSpPr>
        <p:spPr>
          <a:xfrm>
            <a:off x="3702570" y="683695"/>
            <a:ext cx="5750322" cy="338589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9050">
                  <a:noFill/>
                </a:ln>
                <a:solidFill>
                  <a:schemeClr val="tx2"/>
                </a:solidFill>
              </a:rPr>
              <a:t>ポケット</a:t>
            </a:r>
            <a:endParaRPr lang="en-US" altLang="ja-JP" sz="5400" dirty="0">
              <a:ln w="19050">
                <a:noFill/>
              </a:ln>
              <a:solidFill>
                <a:schemeClr val="tx2"/>
              </a:solidFill>
            </a:endParaRPr>
          </a:p>
          <a:p>
            <a:r>
              <a:rPr lang="ja-JP" altLang="en-US" sz="5400" dirty="0">
                <a:ln w="19050">
                  <a:noFill/>
                </a:ln>
                <a:solidFill>
                  <a:schemeClr val="tx2"/>
                </a:solidFill>
              </a:rPr>
              <a:t>ハンド</a:t>
            </a:r>
          </a:p>
        </p:txBody>
      </p:sp>
    </p:spTree>
    <p:extLst>
      <p:ext uri="{BB962C8B-B14F-4D97-AF65-F5344CB8AC3E}">
        <p14:creationId xmlns:p14="http://schemas.microsoft.com/office/powerpoint/2010/main" val="197357092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16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hari013_ポケットハンドに関する貼り紙</dc:title>
  <dc:subject>hari013_ポケットハンドに関する貼り紙</dc:subject>
  <dc:creator>でじけろお</dc:creator>
  <cp:lastModifiedBy/>
  <cp:revision>1</cp:revision>
  <dcterms:created xsi:type="dcterms:W3CDTF">2014-12-04T06:28:23Z</dcterms:created>
  <dcterms:modified xsi:type="dcterms:W3CDTF">2022-06-28T00:54:38Z</dcterms:modified>
  <cp:version>1</cp:version>
</cp:coreProperties>
</file>